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1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42.png"/><Relationship Id="rId19" Type="http://schemas.openxmlformats.org/officeDocument/2006/relationships/image" Target="../media/image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50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42.png"/><Relationship Id="rId15" Type="http://schemas.openxmlformats.org/officeDocument/2006/relationships/image" Target="../media/image1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42.png"/><Relationship Id="rId6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74.png"/><Relationship Id="rId4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65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69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4508" y="4470439"/>
            <a:ext cx="6083935" cy="1370330"/>
          </a:xfrm>
          <a:custGeom>
            <a:avLst/>
            <a:gdLst/>
            <a:ahLst/>
            <a:cxnLst/>
            <a:rect l="l" t="t" r="r" b="b"/>
            <a:pathLst>
              <a:path w="6083934" h="1370329">
                <a:moveTo>
                  <a:pt x="490037" y="107431"/>
                </a:moveTo>
                <a:lnTo>
                  <a:pt x="0" y="107431"/>
                </a:lnTo>
                <a:lnTo>
                  <a:pt x="0" y="1351372"/>
                </a:lnTo>
                <a:lnTo>
                  <a:pt x="497576" y="1351372"/>
                </a:lnTo>
                <a:lnTo>
                  <a:pt x="558965" y="1349487"/>
                </a:lnTo>
                <a:lnTo>
                  <a:pt x="616047" y="1343833"/>
                </a:lnTo>
                <a:lnTo>
                  <a:pt x="668820" y="1334409"/>
                </a:lnTo>
                <a:lnTo>
                  <a:pt x="717285" y="1321216"/>
                </a:lnTo>
                <a:lnTo>
                  <a:pt x="761442" y="1304253"/>
                </a:lnTo>
                <a:lnTo>
                  <a:pt x="801292" y="1283521"/>
                </a:lnTo>
                <a:lnTo>
                  <a:pt x="836833" y="1259019"/>
                </a:lnTo>
                <a:lnTo>
                  <a:pt x="872538" y="1226350"/>
                </a:lnTo>
                <a:lnTo>
                  <a:pt x="901752" y="1189911"/>
                </a:lnTo>
                <a:lnTo>
                  <a:pt x="905303" y="1183628"/>
                </a:lnTo>
                <a:lnTo>
                  <a:pt x="197899" y="1183628"/>
                </a:lnTo>
                <a:lnTo>
                  <a:pt x="197899" y="810446"/>
                </a:lnTo>
                <a:lnTo>
                  <a:pt x="874601" y="810446"/>
                </a:lnTo>
                <a:lnTo>
                  <a:pt x="849437" y="785120"/>
                </a:lnTo>
                <a:lnTo>
                  <a:pt x="806205" y="756259"/>
                </a:lnTo>
                <a:lnTo>
                  <a:pt x="756141" y="735173"/>
                </a:lnTo>
                <a:lnTo>
                  <a:pt x="699245" y="721862"/>
                </a:lnTo>
                <a:lnTo>
                  <a:pt x="699245" y="719978"/>
                </a:lnTo>
                <a:lnTo>
                  <a:pt x="750605" y="706195"/>
                </a:lnTo>
                <a:lnTo>
                  <a:pt x="795368" y="685581"/>
                </a:lnTo>
                <a:lnTo>
                  <a:pt x="833534" y="658134"/>
                </a:lnTo>
                <a:lnTo>
                  <a:pt x="847746" y="642702"/>
                </a:lnTo>
                <a:lnTo>
                  <a:pt x="197899" y="642702"/>
                </a:lnTo>
                <a:lnTo>
                  <a:pt x="197899" y="277059"/>
                </a:lnTo>
                <a:lnTo>
                  <a:pt x="881190" y="277059"/>
                </a:lnTo>
                <a:lnTo>
                  <a:pt x="875575" y="265960"/>
                </a:lnTo>
                <a:lnTo>
                  <a:pt x="849660" y="229992"/>
                </a:lnTo>
                <a:lnTo>
                  <a:pt x="817985" y="197899"/>
                </a:lnTo>
                <a:lnTo>
                  <a:pt x="785906" y="173897"/>
                </a:lnTo>
                <a:lnTo>
                  <a:pt x="748903" y="153588"/>
                </a:lnTo>
                <a:lnTo>
                  <a:pt x="706977" y="136971"/>
                </a:lnTo>
                <a:lnTo>
                  <a:pt x="660127" y="124047"/>
                </a:lnTo>
                <a:lnTo>
                  <a:pt x="608354" y="114816"/>
                </a:lnTo>
                <a:lnTo>
                  <a:pt x="551657" y="109277"/>
                </a:lnTo>
                <a:lnTo>
                  <a:pt x="490037" y="107431"/>
                </a:lnTo>
                <a:close/>
              </a:path>
              <a:path w="6083934" h="1370329">
                <a:moveTo>
                  <a:pt x="874601" y="810446"/>
                </a:moveTo>
                <a:lnTo>
                  <a:pt x="507000" y="810446"/>
                </a:lnTo>
                <a:lnTo>
                  <a:pt x="562600" y="813509"/>
                </a:lnTo>
                <a:lnTo>
                  <a:pt x="610662" y="822697"/>
                </a:lnTo>
                <a:lnTo>
                  <a:pt x="651184" y="838011"/>
                </a:lnTo>
                <a:lnTo>
                  <a:pt x="684167" y="859450"/>
                </a:lnTo>
                <a:lnTo>
                  <a:pt x="729401" y="918348"/>
                </a:lnTo>
                <a:lnTo>
                  <a:pt x="740721" y="955337"/>
                </a:lnTo>
                <a:lnTo>
                  <a:pt x="744479" y="997037"/>
                </a:lnTo>
                <a:lnTo>
                  <a:pt x="740710" y="1038855"/>
                </a:lnTo>
                <a:lnTo>
                  <a:pt x="729401" y="1075726"/>
                </a:lnTo>
                <a:lnTo>
                  <a:pt x="684167" y="1134625"/>
                </a:lnTo>
                <a:lnTo>
                  <a:pt x="651184" y="1156064"/>
                </a:lnTo>
                <a:lnTo>
                  <a:pt x="610662" y="1171377"/>
                </a:lnTo>
                <a:lnTo>
                  <a:pt x="562600" y="1180566"/>
                </a:lnTo>
                <a:lnTo>
                  <a:pt x="507000" y="1183628"/>
                </a:lnTo>
                <a:lnTo>
                  <a:pt x="905303" y="1183628"/>
                </a:lnTo>
                <a:lnTo>
                  <a:pt x="924474" y="1149703"/>
                </a:lnTo>
                <a:lnTo>
                  <a:pt x="940704" y="1105725"/>
                </a:lnTo>
                <a:lnTo>
                  <a:pt x="950442" y="1057978"/>
                </a:lnTo>
                <a:lnTo>
                  <a:pt x="953688" y="1006461"/>
                </a:lnTo>
                <a:lnTo>
                  <a:pt x="949447" y="955337"/>
                </a:lnTo>
                <a:lnTo>
                  <a:pt x="936725" y="907511"/>
                </a:lnTo>
                <a:lnTo>
                  <a:pt x="915521" y="862984"/>
                </a:lnTo>
                <a:lnTo>
                  <a:pt x="885836" y="821755"/>
                </a:lnTo>
                <a:lnTo>
                  <a:pt x="874601" y="810446"/>
                </a:lnTo>
                <a:close/>
              </a:path>
              <a:path w="6083934" h="1370329">
                <a:moveTo>
                  <a:pt x="881190" y="277059"/>
                </a:moveTo>
                <a:lnTo>
                  <a:pt x="474959" y="277059"/>
                </a:lnTo>
                <a:lnTo>
                  <a:pt x="537964" y="280790"/>
                </a:lnTo>
                <a:lnTo>
                  <a:pt x="591275" y="291983"/>
                </a:lnTo>
                <a:lnTo>
                  <a:pt x="634894" y="310639"/>
                </a:lnTo>
                <a:lnTo>
                  <a:pt x="668820" y="336756"/>
                </a:lnTo>
                <a:lnTo>
                  <a:pt x="693052" y="370335"/>
                </a:lnTo>
                <a:lnTo>
                  <a:pt x="707592" y="411377"/>
                </a:lnTo>
                <a:lnTo>
                  <a:pt x="712439" y="459881"/>
                </a:lnTo>
                <a:lnTo>
                  <a:pt x="707592" y="508384"/>
                </a:lnTo>
                <a:lnTo>
                  <a:pt x="693052" y="549426"/>
                </a:lnTo>
                <a:lnTo>
                  <a:pt x="668820" y="583006"/>
                </a:lnTo>
                <a:lnTo>
                  <a:pt x="634894" y="609123"/>
                </a:lnTo>
                <a:lnTo>
                  <a:pt x="591275" y="627778"/>
                </a:lnTo>
                <a:lnTo>
                  <a:pt x="537964" y="638971"/>
                </a:lnTo>
                <a:lnTo>
                  <a:pt x="474959" y="642702"/>
                </a:lnTo>
                <a:lnTo>
                  <a:pt x="847746" y="642702"/>
                </a:lnTo>
                <a:lnTo>
                  <a:pt x="889842" y="583921"/>
                </a:lnTo>
                <a:lnTo>
                  <a:pt x="907511" y="541397"/>
                </a:lnTo>
                <a:lnTo>
                  <a:pt x="918113" y="496280"/>
                </a:lnTo>
                <a:lnTo>
                  <a:pt x="921647" y="448572"/>
                </a:lnTo>
                <a:lnTo>
                  <a:pt x="918767" y="397108"/>
                </a:lnTo>
                <a:lnTo>
                  <a:pt x="910129" y="349518"/>
                </a:lnTo>
                <a:lnTo>
                  <a:pt x="895731" y="305802"/>
                </a:lnTo>
                <a:lnTo>
                  <a:pt x="881190" y="277059"/>
                </a:lnTo>
                <a:close/>
              </a:path>
              <a:path w="6083934" h="1370329">
                <a:moveTo>
                  <a:pt x="1547593" y="390145"/>
                </a:moveTo>
                <a:lnTo>
                  <a:pt x="1495197" y="392482"/>
                </a:lnTo>
                <a:lnTo>
                  <a:pt x="1445062" y="399493"/>
                </a:lnTo>
                <a:lnTo>
                  <a:pt x="1397189" y="411178"/>
                </a:lnTo>
                <a:lnTo>
                  <a:pt x="1351578" y="427538"/>
                </a:lnTo>
                <a:lnTo>
                  <a:pt x="1308229" y="448572"/>
                </a:lnTo>
                <a:lnTo>
                  <a:pt x="1267819" y="474054"/>
                </a:lnTo>
                <a:lnTo>
                  <a:pt x="1231029" y="503758"/>
                </a:lnTo>
                <a:lnTo>
                  <a:pt x="1197857" y="537684"/>
                </a:lnTo>
                <a:lnTo>
                  <a:pt x="1168304" y="575831"/>
                </a:lnTo>
                <a:lnTo>
                  <a:pt x="1142370" y="618200"/>
                </a:lnTo>
                <a:lnTo>
                  <a:pt x="1121336" y="663661"/>
                </a:lnTo>
                <a:lnTo>
                  <a:pt x="1104976" y="712589"/>
                </a:lnTo>
                <a:lnTo>
                  <a:pt x="1093291" y="764986"/>
                </a:lnTo>
                <a:lnTo>
                  <a:pt x="1086279" y="820850"/>
                </a:lnTo>
                <a:lnTo>
                  <a:pt x="1083942" y="880182"/>
                </a:lnTo>
                <a:lnTo>
                  <a:pt x="1086279" y="939590"/>
                </a:lnTo>
                <a:lnTo>
                  <a:pt x="1093291" y="995680"/>
                </a:lnTo>
                <a:lnTo>
                  <a:pt x="1104976" y="1048453"/>
                </a:lnTo>
                <a:lnTo>
                  <a:pt x="1121336" y="1097909"/>
                </a:lnTo>
                <a:lnTo>
                  <a:pt x="1142370" y="1144048"/>
                </a:lnTo>
                <a:lnTo>
                  <a:pt x="1168380" y="1185739"/>
                </a:lnTo>
                <a:lnTo>
                  <a:pt x="1198159" y="1223359"/>
                </a:lnTo>
                <a:lnTo>
                  <a:pt x="1231707" y="1256908"/>
                </a:lnTo>
                <a:lnTo>
                  <a:pt x="1269026" y="1286385"/>
                </a:lnTo>
                <a:lnTo>
                  <a:pt x="1310113" y="1311792"/>
                </a:lnTo>
                <a:lnTo>
                  <a:pt x="1354443" y="1332826"/>
                </a:lnTo>
                <a:lnTo>
                  <a:pt x="1401487" y="1349186"/>
                </a:lnTo>
                <a:lnTo>
                  <a:pt x="1451244" y="1360871"/>
                </a:lnTo>
                <a:lnTo>
                  <a:pt x="1503716" y="1367882"/>
                </a:lnTo>
                <a:lnTo>
                  <a:pt x="1558902" y="1370220"/>
                </a:lnTo>
                <a:lnTo>
                  <a:pt x="1605078" y="1368570"/>
                </a:lnTo>
                <a:lnTo>
                  <a:pt x="1649370" y="1363623"/>
                </a:lnTo>
                <a:lnTo>
                  <a:pt x="1691777" y="1355377"/>
                </a:lnTo>
                <a:lnTo>
                  <a:pt x="1732300" y="1343833"/>
                </a:lnTo>
                <a:lnTo>
                  <a:pt x="1770466" y="1329226"/>
                </a:lnTo>
                <a:lnTo>
                  <a:pt x="1805805" y="1311792"/>
                </a:lnTo>
                <a:lnTo>
                  <a:pt x="1838317" y="1291531"/>
                </a:lnTo>
                <a:lnTo>
                  <a:pt x="1895685" y="1241938"/>
                </a:lnTo>
                <a:lnTo>
                  <a:pt x="1922617" y="1210015"/>
                </a:lnTo>
                <a:lnTo>
                  <a:pt x="1555132" y="1210015"/>
                </a:lnTo>
                <a:lnTo>
                  <a:pt x="1516188" y="1207777"/>
                </a:lnTo>
                <a:lnTo>
                  <a:pt x="1514775" y="1207777"/>
                </a:lnTo>
                <a:lnTo>
                  <a:pt x="1475972" y="1200591"/>
                </a:lnTo>
                <a:lnTo>
                  <a:pt x="1408121" y="1172320"/>
                </a:lnTo>
                <a:lnTo>
                  <a:pt x="1352992" y="1125672"/>
                </a:lnTo>
                <a:lnTo>
                  <a:pt x="1311998" y="1061119"/>
                </a:lnTo>
                <a:lnTo>
                  <a:pt x="1297156" y="1022364"/>
                </a:lnTo>
                <a:lnTo>
                  <a:pt x="1286554" y="979603"/>
                </a:lnTo>
                <a:lnTo>
                  <a:pt x="1281234" y="940494"/>
                </a:lnTo>
                <a:lnTo>
                  <a:pt x="1213991" y="940494"/>
                </a:lnTo>
                <a:lnTo>
                  <a:pt x="1213991" y="785944"/>
                </a:lnTo>
                <a:lnTo>
                  <a:pt x="1285724" y="785944"/>
                </a:lnTo>
                <a:lnTo>
                  <a:pt x="1286083" y="783117"/>
                </a:lnTo>
                <a:lnTo>
                  <a:pt x="1296096" y="740003"/>
                </a:lnTo>
                <a:lnTo>
                  <a:pt x="1310113" y="701130"/>
                </a:lnTo>
                <a:lnTo>
                  <a:pt x="1327901" y="665791"/>
                </a:lnTo>
                <a:lnTo>
                  <a:pt x="1374077" y="609248"/>
                </a:lnTo>
                <a:lnTo>
                  <a:pt x="1433919" y="571553"/>
                </a:lnTo>
                <a:lnTo>
                  <a:pt x="1504597" y="552705"/>
                </a:lnTo>
                <a:lnTo>
                  <a:pt x="1543824" y="550349"/>
                </a:lnTo>
                <a:lnTo>
                  <a:pt x="1896360" y="550349"/>
                </a:lnTo>
                <a:lnTo>
                  <a:pt x="1866117" y="513596"/>
                </a:lnTo>
                <a:lnTo>
                  <a:pt x="1826538" y="477550"/>
                </a:lnTo>
                <a:lnTo>
                  <a:pt x="1781303" y="446687"/>
                </a:lnTo>
                <a:lnTo>
                  <a:pt x="1741196" y="426332"/>
                </a:lnTo>
                <a:lnTo>
                  <a:pt x="1697771" y="410500"/>
                </a:lnTo>
                <a:lnTo>
                  <a:pt x="1651029" y="399191"/>
                </a:lnTo>
                <a:lnTo>
                  <a:pt x="1601526" y="392482"/>
                </a:lnTo>
                <a:lnTo>
                  <a:pt x="1602749" y="392482"/>
                </a:lnTo>
                <a:lnTo>
                  <a:pt x="1547593" y="390145"/>
                </a:lnTo>
                <a:close/>
              </a:path>
              <a:path w="6083934" h="1370329">
                <a:moveTo>
                  <a:pt x="1800151" y="1074312"/>
                </a:moveTo>
                <a:lnTo>
                  <a:pt x="1760100" y="1131326"/>
                </a:lnTo>
                <a:lnTo>
                  <a:pt x="1707798" y="1174205"/>
                </a:lnTo>
                <a:lnTo>
                  <a:pt x="1640418" y="1201062"/>
                </a:lnTo>
                <a:lnTo>
                  <a:pt x="1600013" y="1207777"/>
                </a:lnTo>
                <a:lnTo>
                  <a:pt x="1555132" y="1210015"/>
                </a:lnTo>
                <a:lnTo>
                  <a:pt x="1922617" y="1210015"/>
                </a:lnTo>
                <a:lnTo>
                  <a:pt x="1941861" y="1182568"/>
                </a:lnTo>
                <a:lnTo>
                  <a:pt x="1960355" y="1149703"/>
                </a:lnTo>
                <a:lnTo>
                  <a:pt x="1800151" y="1074312"/>
                </a:lnTo>
                <a:close/>
              </a:path>
              <a:path w="6083934" h="1370329">
                <a:moveTo>
                  <a:pt x="1285724" y="785944"/>
                </a:moveTo>
                <a:lnTo>
                  <a:pt x="1213991" y="785944"/>
                </a:lnTo>
                <a:lnTo>
                  <a:pt x="1213991" y="940494"/>
                </a:lnTo>
                <a:lnTo>
                  <a:pt x="1281234" y="940494"/>
                </a:lnTo>
                <a:lnTo>
                  <a:pt x="1280193" y="932838"/>
                </a:lnTo>
                <a:lnTo>
                  <a:pt x="1278073" y="882067"/>
                </a:lnTo>
                <a:lnTo>
                  <a:pt x="1280075" y="830472"/>
                </a:lnTo>
                <a:lnTo>
                  <a:pt x="1285724" y="785944"/>
                </a:lnTo>
                <a:close/>
              </a:path>
              <a:path w="6083934" h="1370329">
                <a:moveTo>
                  <a:pt x="1781186" y="785944"/>
                </a:moveTo>
                <a:lnTo>
                  <a:pt x="1285724" y="785944"/>
                </a:lnTo>
                <a:lnTo>
                  <a:pt x="1280075" y="830472"/>
                </a:lnTo>
                <a:lnTo>
                  <a:pt x="1278146" y="880182"/>
                </a:lnTo>
                <a:lnTo>
                  <a:pt x="1278073" y="882067"/>
                </a:lnTo>
                <a:lnTo>
                  <a:pt x="1280193" y="932838"/>
                </a:lnTo>
                <a:lnTo>
                  <a:pt x="1281111" y="939590"/>
                </a:lnTo>
                <a:lnTo>
                  <a:pt x="1281234" y="940494"/>
                </a:lnTo>
                <a:lnTo>
                  <a:pt x="1971664" y="940494"/>
                </a:lnTo>
                <a:lnTo>
                  <a:pt x="1973431" y="928715"/>
                </a:lnTo>
                <a:lnTo>
                  <a:pt x="1977318" y="887721"/>
                </a:lnTo>
                <a:lnTo>
                  <a:pt x="1979085" y="840367"/>
                </a:lnTo>
                <a:lnTo>
                  <a:pt x="1979086" y="820850"/>
                </a:lnTo>
                <a:lnTo>
                  <a:pt x="1978888" y="816100"/>
                </a:lnTo>
                <a:lnTo>
                  <a:pt x="1783188" y="816100"/>
                </a:lnTo>
                <a:lnTo>
                  <a:pt x="1781186" y="785944"/>
                </a:lnTo>
                <a:close/>
              </a:path>
              <a:path w="6083934" h="1370329">
                <a:moveTo>
                  <a:pt x="1896360" y="550349"/>
                </a:moveTo>
                <a:lnTo>
                  <a:pt x="1543824" y="550349"/>
                </a:lnTo>
                <a:lnTo>
                  <a:pt x="1597902" y="554825"/>
                </a:lnTo>
                <a:lnTo>
                  <a:pt x="1596900" y="554825"/>
                </a:lnTo>
                <a:lnTo>
                  <a:pt x="1643245" y="567783"/>
                </a:lnTo>
                <a:lnTo>
                  <a:pt x="1684120" y="589576"/>
                </a:lnTo>
                <a:lnTo>
                  <a:pt x="1719106" y="620085"/>
                </a:lnTo>
                <a:lnTo>
                  <a:pt x="1747142" y="657780"/>
                </a:lnTo>
                <a:lnTo>
                  <a:pt x="1767168" y="703015"/>
                </a:lnTo>
                <a:lnTo>
                  <a:pt x="1779183" y="755788"/>
                </a:lnTo>
                <a:lnTo>
                  <a:pt x="1783188" y="816100"/>
                </a:lnTo>
                <a:lnTo>
                  <a:pt x="1883080" y="785944"/>
                </a:lnTo>
                <a:lnTo>
                  <a:pt x="1977628" y="785944"/>
                </a:lnTo>
                <a:lnTo>
                  <a:pt x="1977168" y="774937"/>
                </a:lnTo>
                <a:lnTo>
                  <a:pt x="1971061" y="728346"/>
                </a:lnTo>
                <a:lnTo>
                  <a:pt x="1960883" y="683865"/>
                </a:lnTo>
                <a:lnTo>
                  <a:pt x="1946634" y="641496"/>
                </a:lnTo>
                <a:lnTo>
                  <a:pt x="1928315" y="601238"/>
                </a:lnTo>
                <a:lnTo>
                  <a:pt x="1900043" y="554825"/>
                </a:lnTo>
                <a:lnTo>
                  <a:pt x="1896360" y="550349"/>
                </a:lnTo>
                <a:close/>
              </a:path>
              <a:path w="6083934" h="1370329">
                <a:moveTo>
                  <a:pt x="1977628" y="785944"/>
                </a:moveTo>
                <a:lnTo>
                  <a:pt x="1883080" y="785944"/>
                </a:lnTo>
                <a:lnTo>
                  <a:pt x="1783188" y="816100"/>
                </a:lnTo>
                <a:lnTo>
                  <a:pt x="1978888" y="816100"/>
                </a:lnTo>
                <a:lnTo>
                  <a:pt x="1977628" y="785944"/>
                </a:lnTo>
                <a:close/>
              </a:path>
              <a:path w="6083934" h="1370329">
                <a:moveTo>
                  <a:pt x="2477236" y="107431"/>
                </a:moveTo>
                <a:lnTo>
                  <a:pt x="2177559" y="107431"/>
                </a:lnTo>
                <a:lnTo>
                  <a:pt x="2177559" y="1351372"/>
                </a:lnTo>
                <a:lnTo>
                  <a:pt x="2364150" y="1351372"/>
                </a:lnTo>
                <a:lnTo>
                  <a:pt x="2364150" y="631394"/>
                </a:lnTo>
                <a:lnTo>
                  <a:pt x="2349072" y="288368"/>
                </a:lnTo>
                <a:lnTo>
                  <a:pt x="2540232" y="288368"/>
                </a:lnTo>
                <a:lnTo>
                  <a:pt x="2477236" y="107431"/>
                </a:lnTo>
                <a:close/>
              </a:path>
              <a:path w="6083934" h="1370329">
                <a:moveTo>
                  <a:pt x="2540232" y="288368"/>
                </a:moveTo>
                <a:lnTo>
                  <a:pt x="2350957" y="288368"/>
                </a:lnTo>
                <a:lnTo>
                  <a:pt x="2729794" y="1351372"/>
                </a:lnTo>
                <a:lnTo>
                  <a:pt x="2897537" y="1351372"/>
                </a:lnTo>
                <a:lnTo>
                  <a:pt x="2978813" y="1123316"/>
                </a:lnTo>
                <a:lnTo>
                  <a:pt x="2814608" y="1123316"/>
                </a:lnTo>
                <a:lnTo>
                  <a:pt x="2727909" y="827409"/>
                </a:lnTo>
                <a:lnTo>
                  <a:pt x="2540232" y="288368"/>
                </a:lnTo>
                <a:close/>
              </a:path>
              <a:path w="6083934" h="1370329">
                <a:moveTo>
                  <a:pt x="3449772" y="288368"/>
                </a:moveTo>
                <a:lnTo>
                  <a:pt x="3278259" y="288368"/>
                </a:lnTo>
                <a:lnTo>
                  <a:pt x="3263181" y="631394"/>
                </a:lnTo>
                <a:lnTo>
                  <a:pt x="3263181" y="1351372"/>
                </a:lnTo>
                <a:lnTo>
                  <a:pt x="3449772" y="1351372"/>
                </a:lnTo>
                <a:lnTo>
                  <a:pt x="3449772" y="288368"/>
                </a:lnTo>
                <a:close/>
              </a:path>
              <a:path w="6083934" h="1370329">
                <a:moveTo>
                  <a:pt x="3449772" y="107431"/>
                </a:moveTo>
                <a:lnTo>
                  <a:pt x="3155749" y="107431"/>
                </a:lnTo>
                <a:lnTo>
                  <a:pt x="2906961" y="827409"/>
                </a:lnTo>
                <a:lnTo>
                  <a:pt x="2818377" y="1123316"/>
                </a:lnTo>
                <a:lnTo>
                  <a:pt x="2978813" y="1123316"/>
                </a:lnTo>
                <a:lnTo>
                  <a:pt x="3276374" y="288368"/>
                </a:lnTo>
                <a:lnTo>
                  <a:pt x="3449772" y="288368"/>
                </a:lnTo>
                <a:lnTo>
                  <a:pt x="3449772" y="107431"/>
                </a:lnTo>
                <a:close/>
              </a:path>
              <a:path w="6083934" h="1370329">
                <a:moveTo>
                  <a:pt x="3817476" y="0"/>
                </a:moveTo>
                <a:lnTo>
                  <a:pt x="3759049" y="8010"/>
                </a:lnTo>
                <a:lnTo>
                  <a:pt x="3715699" y="32040"/>
                </a:lnTo>
                <a:lnTo>
                  <a:pt x="3690255" y="71149"/>
                </a:lnTo>
                <a:lnTo>
                  <a:pt x="3681774" y="124394"/>
                </a:lnTo>
                <a:lnTo>
                  <a:pt x="3683894" y="152901"/>
                </a:lnTo>
                <a:lnTo>
                  <a:pt x="3700857" y="200020"/>
                </a:lnTo>
                <a:lnTo>
                  <a:pt x="3735489" y="232649"/>
                </a:lnTo>
                <a:lnTo>
                  <a:pt x="3786378" y="248670"/>
                </a:lnTo>
                <a:lnTo>
                  <a:pt x="3817476" y="250672"/>
                </a:lnTo>
                <a:lnTo>
                  <a:pt x="3847633" y="248670"/>
                </a:lnTo>
                <a:lnTo>
                  <a:pt x="3896636" y="232649"/>
                </a:lnTo>
                <a:lnTo>
                  <a:pt x="3931151" y="200020"/>
                </a:lnTo>
                <a:lnTo>
                  <a:pt x="3949056" y="152901"/>
                </a:lnTo>
                <a:lnTo>
                  <a:pt x="3951294" y="124394"/>
                </a:lnTo>
                <a:lnTo>
                  <a:pt x="3949056" y="96004"/>
                </a:lnTo>
                <a:lnTo>
                  <a:pt x="3931151" y="49828"/>
                </a:lnTo>
                <a:lnTo>
                  <a:pt x="3896636" y="18022"/>
                </a:lnTo>
                <a:lnTo>
                  <a:pt x="3847633" y="2002"/>
                </a:lnTo>
                <a:lnTo>
                  <a:pt x="3817476" y="0"/>
                </a:lnTo>
                <a:close/>
              </a:path>
              <a:path w="6083934" h="1370329">
                <a:moveTo>
                  <a:pt x="3917369" y="408992"/>
                </a:moveTo>
                <a:lnTo>
                  <a:pt x="3715699" y="408992"/>
                </a:lnTo>
                <a:lnTo>
                  <a:pt x="3715699" y="1351372"/>
                </a:lnTo>
                <a:lnTo>
                  <a:pt x="3917369" y="1351372"/>
                </a:lnTo>
                <a:lnTo>
                  <a:pt x="3917369" y="408992"/>
                </a:lnTo>
                <a:close/>
              </a:path>
              <a:path w="6083934" h="1370329">
                <a:moveTo>
                  <a:pt x="4336566" y="408992"/>
                </a:moveTo>
                <a:lnTo>
                  <a:pt x="4157514" y="408992"/>
                </a:lnTo>
                <a:lnTo>
                  <a:pt x="4157514" y="1351372"/>
                </a:lnTo>
                <a:lnTo>
                  <a:pt x="4359183" y="1351372"/>
                </a:lnTo>
                <a:lnTo>
                  <a:pt x="4359183" y="850026"/>
                </a:lnTo>
                <a:lnTo>
                  <a:pt x="4361539" y="799020"/>
                </a:lnTo>
                <a:lnTo>
                  <a:pt x="4368607" y="753432"/>
                </a:lnTo>
                <a:lnTo>
                  <a:pt x="4380386" y="713263"/>
                </a:lnTo>
                <a:lnTo>
                  <a:pt x="4396878" y="678513"/>
                </a:lnTo>
                <a:lnTo>
                  <a:pt x="4414116" y="654011"/>
                </a:lnTo>
                <a:lnTo>
                  <a:pt x="4349759" y="654011"/>
                </a:lnTo>
                <a:lnTo>
                  <a:pt x="4323373" y="627624"/>
                </a:lnTo>
                <a:lnTo>
                  <a:pt x="4337979" y="588869"/>
                </a:lnTo>
                <a:lnTo>
                  <a:pt x="4345440" y="573797"/>
                </a:lnTo>
                <a:lnTo>
                  <a:pt x="4336566" y="408992"/>
                </a:lnTo>
                <a:close/>
              </a:path>
              <a:path w="6083934" h="1370329">
                <a:moveTo>
                  <a:pt x="4977384" y="556003"/>
                </a:moveTo>
                <a:lnTo>
                  <a:pt x="4615510" y="556003"/>
                </a:lnTo>
                <a:lnTo>
                  <a:pt x="4656975" y="559420"/>
                </a:lnTo>
                <a:lnTo>
                  <a:pt x="4694670" y="569668"/>
                </a:lnTo>
                <a:lnTo>
                  <a:pt x="4758752" y="610662"/>
                </a:lnTo>
                <a:lnTo>
                  <a:pt x="4784314" y="642467"/>
                </a:lnTo>
                <a:lnTo>
                  <a:pt x="4802573" y="685109"/>
                </a:lnTo>
                <a:lnTo>
                  <a:pt x="4813528" y="738590"/>
                </a:lnTo>
                <a:lnTo>
                  <a:pt x="4817180" y="802907"/>
                </a:lnTo>
                <a:lnTo>
                  <a:pt x="4817180" y="1351372"/>
                </a:lnTo>
                <a:lnTo>
                  <a:pt x="5018849" y="1351372"/>
                </a:lnTo>
                <a:lnTo>
                  <a:pt x="5018739" y="738590"/>
                </a:lnTo>
                <a:lnTo>
                  <a:pt x="5015965" y="685109"/>
                </a:lnTo>
                <a:lnTo>
                  <a:pt x="5015904" y="683932"/>
                </a:lnTo>
                <a:lnTo>
                  <a:pt x="5007069" y="632336"/>
                </a:lnTo>
                <a:lnTo>
                  <a:pt x="4992419" y="586160"/>
                </a:lnTo>
                <a:lnTo>
                  <a:pt x="4992344" y="585924"/>
                </a:lnTo>
                <a:lnTo>
                  <a:pt x="4977384" y="556003"/>
                </a:lnTo>
                <a:close/>
              </a:path>
              <a:path w="6083934" h="1370329">
                <a:moveTo>
                  <a:pt x="4345440" y="573797"/>
                </a:moveTo>
                <a:lnTo>
                  <a:pt x="4337979" y="588869"/>
                </a:lnTo>
                <a:lnTo>
                  <a:pt x="4323373" y="627624"/>
                </a:lnTo>
                <a:lnTo>
                  <a:pt x="4349759" y="654011"/>
                </a:lnTo>
                <a:lnTo>
                  <a:pt x="4345440" y="573797"/>
                </a:lnTo>
                <a:close/>
              </a:path>
              <a:path w="6083934" h="1370329">
                <a:moveTo>
                  <a:pt x="4664514" y="390145"/>
                </a:moveTo>
                <a:lnTo>
                  <a:pt x="4626348" y="391676"/>
                </a:lnTo>
                <a:lnTo>
                  <a:pt x="4552842" y="403927"/>
                </a:lnTo>
                <a:lnTo>
                  <a:pt x="4484637" y="428782"/>
                </a:lnTo>
                <a:lnTo>
                  <a:pt x="4425267" y="468362"/>
                </a:lnTo>
                <a:lnTo>
                  <a:pt x="4375675" y="521960"/>
                </a:lnTo>
                <a:lnTo>
                  <a:pt x="4345440" y="573797"/>
                </a:lnTo>
                <a:lnTo>
                  <a:pt x="4349759" y="654011"/>
                </a:lnTo>
                <a:lnTo>
                  <a:pt x="4414116" y="654011"/>
                </a:lnTo>
                <a:lnTo>
                  <a:pt x="4417846" y="648710"/>
                </a:lnTo>
                <a:lnTo>
                  <a:pt x="4441170" y="623384"/>
                </a:lnTo>
                <a:lnTo>
                  <a:pt x="4494886" y="586160"/>
                </a:lnTo>
                <a:lnTo>
                  <a:pt x="4554256" y="563542"/>
                </a:lnTo>
                <a:lnTo>
                  <a:pt x="4615510" y="556003"/>
                </a:lnTo>
                <a:lnTo>
                  <a:pt x="4977384" y="556003"/>
                </a:lnTo>
                <a:lnTo>
                  <a:pt x="4971730" y="544695"/>
                </a:lnTo>
                <a:lnTo>
                  <a:pt x="4946050" y="508531"/>
                </a:lnTo>
                <a:lnTo>
                  <a:pt x="4916129" y="477315"/>
                </a:lnTo>
                <a:lnTo>
                  <a:pt x="4881968" y="451046"/>
                </a:lnTo>
                <a:lnTo>
                  <a:pt x="4843566" y="429725"/>
                </a:lnTo>
                <a:lnTo>
                  <a:pt x="4802690" y="412408"/>
                </a:lnTo>
                <a:lnTo>
                  <a:pt x="4759223" y="400040"/>
                </a:lnTo>
                <a:lnTo>
                  <a:pt x="4713164" y="392618"/>
                </a:lnTo>
                <a:lnTo>
                  <a:pt x="4664514" y="390145"/>
                </a:lnTo>
                <a:close/>
              </a:path>
              <a:path w="6083934" h="1370329">
                <a:moveTo>
                  <a:pt x="5652393" y="390145"/>
                </a:moveTo>
                <a:lnTo>
                  <a:pt x="5599997" y="392482"/>
                </a:lnTo>
                <a:lnTo>
                  <a:pt x="5549862" y="399493"/>
                </a:lnTo>
                <a:lnTo>
                  <a:pt x="5501989" y="411178"/>
                </a:lnTo>
                <a:lnTo>
                  <a:pt x="5456378" y="427538"/>
                </a:lnTo>
                <a:lnTo>
                  <a:pt x="5413028" y="448572"/>
                </a:lnTo>
                <a:lnTo>
                  <a:pt x="5372619" y="474054"/>
                </a:lnTo>
                <a:lnTo>
                  <a:pt x="5335829" y="503758"/>
                </a:lnTo>
                <a:lnTo>
                  <a:pt x="5302657" y="537684"/>
                </a:lnTo>
                <a:lnTo>
                  <a:pt x="5273104" y="575831"/>
                </a:lnTo>
                <a:lnTo>
                  <a:pt x="5247170" y="618200"/>
                </a:lnTo>
                <a:lnTo>
                  <a:pt x="5226136" y="663661"/>
                </a:lnTo>
                <a:lnTo>
                  <a:pt x="5209776" y="712589"/>
                </a:lnTo>
                <a:lnTo>
                  <a:pt x="5198090" y="764986"/>
                </a:lnTo>
                <a:lnTo>
                  <a:pt x="5191079" y="820850"/>
                </a:lnTo>
                <a:lnTo>
                  <a:pt x="5188742" y="880182"/>
                </a:lnTo>
                <a:lnTo>
                  <a:pt x="5191079" y="939590"/>
                </a:lnTo>
                <a:lnTo>
                  <a:pt x="5198090" y="995680"/>
                </a:lnTo>
                <a:lnTo>
                  <a:pt x="5209776" y="1048453"/>
                </a:lnTo>
                <a:lnTo>
                  <a:pt x="5226136" y="1097909"/>
                </a:lnTo>
                <a:lnTo>
                  <a:pt x="5247170" y="1144048"/>
                </a:lnTo>
                <a:lnTo>
                  <a:pt x="5273179" y="1185739"/>
                </a:lnTo>
                <a:lnTo>
                  <a:pt x="5302959" y="1223359"/>
                </a:lnTo>
                <a:lnTo>
                  <a:pt x="5336507" y="1256908"/>
                </a:lnTo>
                <a:lnTo>
                  <a:pt x="5373826" y="1286385"/>
                </a:lnTo>
                <a:lnTo>
                  <a:pt x="5414913" y="1311792"/>
                </a:lnTo>
                <a:lnTo>
                  <a:pt x="5459243" y="1332826"/>
                </a:lnTo>
                <a:lnTo>
                  <a:pt x="5506286" y="1349186"/>
                </a:lnTo>
                <a:lnTo>
                  <a:pt x="5556044" y="1360871"/>
                </a:lnTo>
                <a:lnTo>
                  <a:pt x="5608515" y="1367882"/>
                </a:lnTo>
                <a:lnTo>
                  <a:pt x="5663701" y="1370220"/>
                </a:lnTo>
                <a:lnTo>
                  <a:pt x="5709878" y="1368570"/>
                </a:lnTo>
                <a:lnTo>
                  <a:pt x="5754170" y="1363623"/>
                </a:lnTo>
                <a:lnTo>
                  <a:pt x="5796577" y="1355377"/>
                </a:lnTo>
                <a:lnTo>
                  <a:pt x="5837099" y="1343833"/>
                </a:lnTo>
                <a:lnTo>
                  <a:pt x="5875265" y="1329226"/>
                </a:lnTo>
                <a:lnTo>
                  <a:pt x="5910604" y="1311792"/>
                </a:lnTo>
                <a:lnTo>
                  <a:pt x="5943117" y="1291531"/>
                </a:lnTo>
                <a:lnTo>
                  <a:pt x="6000484" y="1241938"/>
                </a:lnTo>
                <a:lnTo>
                  <a:pt x="6027417" y="1210015"/>
                </a:lnTo>
                <a:lnTo>
                  <a:pt x="5659932" y="1210015"/>
                </a:lnTo>
                <a:lnTo>
                  <a:pt x="5620988" y="1207777"/>
                </a:lnTo>
                <a:lnTo>
                  <a:pt x="5619575" y="1207777"/>
                </a:lnTo>
                <a:lnTo>
                  <a:pt x="5580772" y="1200591"/>
                </a:lnTo>
                <a:lnTo>
                  <a:pt x="5512921" y="1172320"/>
                </a:lnTo>
                <a:lnTo>
                  <a:pt x="5457791" y="1125672"/>
                </a:lnTo>
                <a:lnTo>
                  <a:pt x="5416798" y="1061119"/>
                </a:lnTo>
                <a:lnTo>
                  <a:pt x="5401956" y="1022364"/>
                </a:lnTo>
                <a:lnTo>
                  <a:pt x="5391354" y="979603"/>
                </a:lnTo>
                <a:lnTo>
                  <a:pt x="5386034" y="940494"/>
                </a:lnTo>
                <a:lnTo>
                  <a:pt x="5318790" y="940494"/>
                </a:lnTo>
                <a:lnTo>
                  <a:pt x="5318790" y="785944"/>
                </a:lnTo>
                <a:lnTo>
                  <a:pt x="5390524" y="785944"/>
                </a:lnTo>
                <a:lnTo>
                  <a:pt x="5390883" y="783117"/>
                </a:lnTo>
                <a:lnTo>
                  <a:pt x="5400896" y="740003"/>
                </a:lnTo>
                <a:lnTo>
                  <a:pt x="5414913" y="701130"/>
                </a:lnTo>
                <a:lnTo>
                  <a:pt x="5432701" y="665791"/>
                </a:lnTo>
                <a:lnTo>
                  <a:pt x="5478877" y="609248"/>
                </a:lnTo>
                <a:lnTo>
                  <a:pt x="5538718" y="571553"/>
                </a:lnTo>
                <a:lnTo>
                  <a:pt x="5609397" y="552705"/>
                </a:lnTo>
                <a:lnTo>
                  <a:pt x="5648623" y="550349"/>
                </a:lnTo>
                <a:lnTo>
                  <a:pt x="6001160" y="550349"/>
                </a:lnTo>
                <a:lnTo>
                  <a:pt x="5970917" y="513596"/>
                </a:lnTo>
                <a:lnTo>
                  <a:pt x="5931337" y="477550"/>
                </a:lnTo>
                <a:lnTo>
                  <a:pt x="5886103" y="446687"/>
                </a:lnTo>
                <a:lnTo>
                  <a:pt x="5845995" y="426332"/>
                </a:lnTo>
                <a:lnTo>
                  <a:pt x="5802570" y="410500"/>
                </a:lnTo>
                <a:lnTo>
                  <a:pt x="5755828" y="399191"/>
                </a:lnTo>
                <a:lnTo>
                  <a:pt x="5706325" y="392482"/>
                </a:lnTo>
                <a:lnTo>
                  <a:pt x="5707548" y="392482"/>
                </a:lnTo>
                <a:lnTo>
                  <a:pt x="5652393" y="390145"/>
                </a:lnTo>
                <a:close/>
              </a:path>
              <a:path w="6083934" h="1370329">
                <a:moveTo>
                  <a:pt x="5904951" y="1074312"/>
                </a:moveTo>
                <a:lnTo>
                  <a:pt x="5864900" y="1131326"/>
                </a:lnTo>
                <a:lnTo>
                  <a:pt x="5812597" y="1174205"/>
                </a:lnTo>
                <a:lnTo>
                  <a:pt x="5745217" y="1201062"/>
                </a:lnTo>
                <a:lnTo>
                  <a:pt x="5704813" y="1207777"/>
                </a:lnTo>
                <a:lnTo>
                  <a:pt x="5659932" y="1210015"/>
                </a:lnTo>
                <a:lnTo>
                  <a:pt x="6027417" y="1210015"/>
                </a:lnTo>
                <a:lnTo>
                  <a:pt x="6046661" y="1182568"/>
                </a:lnTo>
                <a:lnTo>
                  <a:pt x="6065155" y="1149703"/>
                </a:lnTo>
                <a:lnTo>
                  <a:pt x="5904951" y="1074312"/>
                </a:lnTo>
                <a:close/>
              </a:path>
              <a:path w="6083934" h="1370329">
                <a:moveTo>
                  <a:pt x="5390524" y="785944"/>
                </a:moveTo>
                <a:lnTo>
                  <a:pt x="5318790" y="785944"/>
                </a:lnTo>
                <a:lnTo>
                  <a:pt x="5318790" y="940494"/>
                </a:lnTo>
                <a:lnTo>
                  <a:pt x="5386034" y="940494"/>
                </a:lnTo>
                <a:lnTo>
                  <a:pt x="5384993" y="932838"/>
                </a:lnTo>
                <a:lnTo>
                  <a:pt x="5382873" y="882067"/>
                </a:lnTo>
                <a:lnTo>
                  <a:pt x="5384875" y="830472"/>
                </a:lnTo>
                <a:lnTo>
                  <a:pt x="5390524" y="785944"/>
                </a:lnTo>
                <a:close/>
              </a:path>
              <a:path w="6083934" h="1370329">
                <a:moveTo>
                  <a:pt x="5885985" y="785944"/>
                </a:moveTo>
                <a:lnTo>
                  <a:pt x="5390524" y="785944"/>
                </a:lnTo>
                <a:lnTo>
                  <a:pt x="5384875" y="830472"/>
                </a:lnTo>
                <a:lnTo>
                  <a:pt x="5382946" y="880182"/>
                </a:lnTo>
                <a:lnTo>
                  <a:pt x="5382873" y="882067"/>
                </a:lnTo>
                <a:lnTo>
                  <a:pt x="5384993" y="932838"/>
                </a:lnTo>
                <a:lnTo>
                  <a:pt x="5385911" y="939590"/>
                </a:lnTo>
                <a:lnTo>
                  <a:pt x="5386034" y="940494"/>
                </a:lnTo>
                <a:lnTo>
                  <a:pt x="6076464" y="940494"/>
                </a:lnTo>
                <a:lnTo>
                  <a:pt x="6078231" y="928715"/>
                </a:lnTo>
                <a:lnTo>
                  <a:pt x="6082118" y="887721"/>
                </a:lnTo>
                <a:lnTo>
                  <a:pt x="6083885" y="840367"/>
                </a:lnTo>
                <a:lnTo>
                  <a:pt x="6083886" y="820850"/>
                </a:lnTo>
                <a:lnTo>
                  <a:pt x="6083688" y="816100"/>
                </a:lnTo>
                <a:lnTo>
                  <a:pt x="5887988" y="816100"/>
                </a:lnTo>
                <a:lnTo>
                  <a:pt x="5885985" y="785944"/>
                </a:lnTo>
                <a:close/>
              </a:path>
              <a:path w="6083934" h="1370329">
                <a:moveTo>
                  <a:pt x="6001160" y="550349"/>
                </a:moveTo>
                <a:lnTo>
                  <a:pt x="5648623" y="550349"/>
                </a:lnTo>
                <a:lnTo>
                  <a:pt x="5702701" y="554825"/>
                </a:lnTo>
                <a:lnTo>
                  <a:pt x="5701700" y="554825"/>
                </a:lnTo>
                <a:lnTo>
                  <a:pt x="5748044" y="567783"/>
                </a:lnTo>
                <a:lnTo>
                  <a:pt x="5788920" y="589576"/>
                </a:lnTo>
                <a:lnTo>
                  <a:pt x="5823906" y="620085"/>
                </a:lnTo>
                <a:lnTo>
                  <a:pt x="5851942" y="657780"/>
                </a:lnTo>
                <a:lnTo>
                  <a:pt x="5871968" y="703015"/>
                </a:lnTo>
                <a:lnTo>
                  <a:pt x="5883983" y="755788"/>
                </a:lnTo>
                <a:lnTo>
                  <a:pt x="5887988" y="816100"/>
                </a:lnTo>
                <a:lnTo>
                  <a:pt x="5987880" y="785944"/>
                </a:lnTo>
                <a:lnTo>
                  <a:pt x="6082427" y="785944"/>
                </a:lnTo>
                <a:lnTo>
                  <a:pt x="6081967" y="774937"/>
                </a:lnTo>
                <a:lnTo>
                  <a:pt x="6075861" y="728346"/>
                </a:lnTo>
                <a:lnTo>
                  <a:pt x="6065683" y="683865"/>
                </a:lnTo>
                <a:lnTo>
                  <a:pt x="6051434" y="641496"/>
                </a:lnTo>
                <a:lnTo>
                  <a:pt x="6033114" y="601238"/>
                </a:lnTo>
                <a:lnTo>
                  <a:pt x="6004843" y="554825"/>
                </a:lnTo>
                <a:lnTo>
                  <a:pt x="6001160" y="550349"/>
                </a:lnTo>
                <a:close/>
              </a:path>
              <a:path w="6083934" h="1370329">
                <a:moveTo>
                  <a:pt x="6082427" y="785944"/>
                </a:moveTo>
                <a:lnTo>
                  <a:pt x="5987880" y="785944"/>
                </a:lnTo>
                <a:lnTo>
                  <a:pt x="5887988" y="816100"/>
                </a:lnTo>
                <a:lnTo>
                  <a:pt x="6083688" y="816100"/>
                </a:lnTo>
                <a:lnTo>
                  <a:pt x="6082427" y="785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32670" y="10741327"/>
            <a:ext cx="1760220" cy="217170"/>
          </a:xfrm>
          <a:custGeom>
            <a:avLst/>
            <a:gdLst/>
            <a:ahLst/>
            <a:cxnLst/>
            <a:rect l="l" t="t" r="r" b="b"/>
            <a:pathLst>
              <a:path w="1760220" h="217170">
                <a:moveTo>
                  <a:pt x="74761" y="180603"/>
                </a:moveTo>
                <a:lnTo>
                  <a:pt x="3749" y="180603"/>
                </a:lnTo>
                <a:lnTo>
                  <a:pt x="2324" y="181128"/>
                </a:lnTo>
                <a:lnTo>
                  <a:pt x="449" y="183153"/>
                </a:lnTo>
                <a:lnTo>
                  <a:pt x="0" y="184240"/>
                </a:lnTo>
                <a:lnTo>
                  <a:pt x="0" y="186640"/>
                </a:lnTo>
                <a:lnTo>
                  <a:pt x="487" y="187764"/>
                </a:lnTo>
                <a:lnTo>
                  <a:pt x="1462" y="188814"/>
                </a:lnTo>
                <a:lnTo>
                  <a:pt x="2437" y="189789"/>
                </a:lnTo>
                <a:lnTo>
                  <a:pt x="3861" y="190276"/>
                </a:lnTo>
                <a:lnTo>
                  <a:pt x="74649" y="190276"/>
                </a:lnTo>
                <a:lnTo>
                  <a:pt x="76036" y="189789"/>
                </a:lnTo>
                <a:lnTo>
                  <a:pt x="77911" y="187764"/>
                </a:lnTo>
                <a:lnTo>
                  <a:pt x="78398" y="186640"/>
                </a:lnTo>
                <a:lnTo>
                  <a:pt x="78398" y="184240"/>
                </a:lnTo>
                <a:lnTo>
                  <a:pt x="77948" y="183153"/>
                </a:lnTo>
                <a:lnTo>
                  <a:pt x="77048" y="182178"/>
                </a:lnTo>
                <a:lnTo>
                  <a:pt x="76149" y="181128"/>
                </a:lnTo>
                <a:lnTo>
                  <a:pt x="74761" y="180603"/>
                </a:lnTo>
                <a:close/>
              </a:path>
              <a:path w="1760220" h="217170">
                <a:moveTo>
                  <a:pt x="35881" y="68235"/>
                </a:moveTo>
                <a:lnTo>
                  <a:pt x="25083" y="68235"/>
                </a:lnTo>
                <a:lnTo>
                  <a:pt x="25083" y="180603"/>
                </a:lnTo>
                <a:lnTo>
                  <a:pt x="35881" y="180603"/>
                </a:lnTo>
                <a:lnTo>
                  <a:pt x="35881" y="130999"/>
                </a:lnTo>
                <a:lnTo>
                  <a:pt x="56127" y="130999"/>
                </a:lnTo>
                <a:lnTo>
                  <a:pt x="93883" y="123688"/>
                </a:lnTo>
                <a:lnTo>
                  <a:pt x="95943" y="122001"/>
                </a:lnTo>
                <a:lnTo>
                  <a:pt x="35881" y="122001"/>
                </a:lnTo>
                <a:lnTo>
                  <a:pt x="35881" y="68235"/>
                </a:lnTo>
                <a:close/>
              </a:path>
              <a:path w="1760220" h="217170">
                <a:moveTo>
                  <a:pt x="53578" y="58562"/>
                </a:moveTo>
                <a:lnTo>
                  <a:pt x="5436" y="58562"/>
                </a:lnTo>
                <a:lnTo>
                  <a:pt x="4011" y="59087"/>
                </a:lnTo>
                <a:lnTo>
                  <a:pt x="2137" y="61112"/>
                </a:lnTo>
                <a:lnTo>
                  <a:pt x="1687" y="62236"/>
                </a:lnTo>
                <a:lnTo>
                  <a:pt x="1687" y="64711"/>
                </a:lnTo>
                <a:lnTo>
                  <a:pt x="2137" y="65798"/>
                </a:lnTo>
                <a:lnTo>
                  <a:pt x="3936" y="67748"/>
                </a:lnTo>
                <a:lnTo>
                  <a:pt x="5324" y="68235"/>
                </a:lnTo>
                <a:lnTo>
                  <a:pt x="53578" y="68235"/>
                </a:lnTo>
                <a:lnTo>
                  <a:pt x="59014" y="68423"/>
                </a:lnTo>
                <a:lnTo>
                  <a:pt x="64563" y="68798"/>
                </a:lnTo>
                <a:lnTo>
                  <a:pt x="70112" y="69098"/>
                </a:lnTo>
                <a:lnTo>
                  <a:pt x="75211" y="70073"/>
                </a:lnTo>
                <a:lnTo>
                  <a:pt x="79860" y="71722"/>
                </a:lnTo>
                <a:lnTo>
                  <a:pt x="84585" y="73297"/>
                </a:lnTo>
                <a:lnTo>
                  <a:pt x="88371" y="75959"/>
                </a:lnTo>
                <a:lnTo>
                  <a:pt x="91221" y="79708"/>
                </a:lnTo>
                <a:lnTo>
                  <a:pt x="94070" y="83383"/>
                </a:lnTo>
                <a:lnTo>
                  <a:pt x="95495" y="88632"/>
                </a:lnTo>
                <a:lnTo>
                  <a:pt x="95495" y="101829"/>
                </a:lnTo>
                <a:lnTo>
                  <a:pt x="94295" y="106816"/>
                </a:lnTo>
                <a:lnTo>
                  <a:pt x="91896" y="110415"/>
                </a:lnTo>
                <a:lnTo>
                  <a:pt x="89571" y="114015"/>
                </a:lnTo>
                <a:lnTo>
                  <a:pt x="58452" y="122001"/>
                </a:lnTo>
                <a:lnTo>
                  <a:pt x="95943" y="122001"/>
                </a:lnTo>
                <a:lnTo>
                  <a:pt x="98232" y="120126"/>
                </a:lnTo>
                <a:lnTo>
                  <a:pt x="104656" y="110415"/>
                </a:lnTo>
                <a:lnTo>
                  <a:pt x="106293" y="103629"/>
                </a:lnTo>
                <a:lnTo>
                  <a:pt x="106293" y="86382"/>
                </a:lnTo>
                <a:lnTo>
                  <a:pt x="87509" y="63849"/>
                </a:lnTo>
                <a:lnTo>
                  <a:pt x="81810" y="61524"/>
                </a:lnTo>
                <a:lnTo>
                  <a:pt x="75361" y="60062"/>
                </a:lnTo>
                <a:lnTo>
                  <a:pt x="60964" y="58862"/>
                </a:lnTo>
                <a:lnTo>
                  <a:pt x="53578" y="58562"/>
                </a:lnTo>
                <a:close/>
              </a:path>
              <a:path w="1760220" h="217170">
                <a:moveTo>
                  <a:pt x="197642" y="180603"/>
                </a:moveTo>
                <a:lnTo>
                  <a:pt x="154562" y="180603"/>
                </a:lnTo>
                <a:lnTo>
                  <a:pt x="153175" y="181128"/>
                </a:lnTo>
                <a:lnTo>
                  <a:pt x="152275" y="182178"/>
                </a:lnTo>
                <a:lnTo>
                  <a:pt x="151375" y="183153"/>
                </a:lnTo>
                <a:lnTo>
                  <a:pt x="150925" y="184240"/>
                </a:lnTo>
                <a:lnTo>
                  <a:pt x="150925" y="186640"/>
                </a:lnTo>
                <a:lnTo>
                  <a:pt x="151375" y="187764"/>
                </a:lnTo>
                <a:lnTo>
                  <a:pt x="152275" y="188814"/>
                </a:lnTo>
                <a:lnTo>
                  <a:pt x="153250" y="189789"/>
                </a:lnTo>
                <a:lnTo>
                  <a:pt x="154675" y="190276"/>
                </a:lnTo>
                <a:lnTo>
                  <a:pt x="197530" y="190276"/>
                </a:lnTo>
                <a:lnTo>
                  <a:pt x="198853" y="189789"/>
                </a:lnTo>
                <a:lnTo>
                  <a:pt x="200725" y="187764"/>
                </a:lnTo>
                <a:lnTo>
                  <a:pt x="201268" y="186640"/>
                </a:lnTo>
                <a:lnTo>
                  <a:pt x="201317" y="184240"/>
                </a:lnTo>
                <a:lnTo>
                  <a:pt x="200913" y="183153"/>
                </a:lnTo>
                <a:lnTo>
                  <a:pt x="200071" y="182178"/>
                </a:lnTo>
                <a:lnTo>
                  <a:pt x="199102" y="181128"/>
                </a:lnTo>
                <a:lnTo>
                  <a:pt x="197642" y="180603"/>
                </a:lnTo>
                <a:close/>
              </a:path>
              <a:path w="1760220" h="217170">
                <a:moveTo>
                  <a:pt x="282302" y="180603"/>
                </a:moveTo>
                <a:lnTo>
                  <a:pt x="238473" y="180603"/>
                </a:lnTo>
                <a:lnTo>
                  <a:pt x="237051" y="181128"/>
                </a:lnTo>
                <a:lnTo>
                  <a:pt x="236082" y="182178"/>
                </a:lnTo>
                <a:lnTo>
                  <a:pt x="235239" y="183153"/>
                </a:lnTo>
                <a:lnTo>
                  <a:pt x="234836" y="184240"/>
                </a:lnTo>
                <a:lnTo>
                  <a:pt x="234884" y="186640"/>
                </a:lnTo>
                <a:lnTo>
                  <a:pt x="235428" y="187764"/>
                </a:lnTo>
                <a:lnTo>
                  <a:pt x="236402" y="188814"/>
                </a:lnTo>
                <a:lnTo>
                  <a:pt x="237375" y="189789"/>
                </a:lnTo>
                <a:lnTo>
                  <a:pt x="238698" y="190276"/>
                </a:lnTo>
                <a:lnTo>
                  <a:pt x="282152" y="190276"/>
                </a:lnTo>
                <a:lnTo>
                  <a:pt x="283441" y="189789"/>
                </a:lnTo>
                <a:lnTo>
                  <a:pt x="285310" y="187764"/>
                </a:lnTo>
                <a:lnTo>
                  <a:pt x="285853" y="186640"/>
                </a:lnTo>
                <a:lnTo>
                  <a:pt x="285902" y="184240"/>
                </a:lnTo>
                <a:lnTo>
                  <a:pt x="285498" y="183153"/>
                </a:lnTo>
                <a:lnTo>
                  <a:pt x="284656" y="182178"/>
                </a:lnTo>
                <a:lnTo>
                  <a:pt x="283687" y="181128"/>
                </a:lnTo>
                <a:lnTo>
                  <a:pt x="282302" y="180603"/>
                </a:lnTo>
                <a:close/>
              </a:path>
              <a:path w="1760220" h="217170">
                <a:moveTo>
                  <a:pt x="181745" y="58562"/>
                </a:moveTo>
                <a:lnTo>
                  <a:pt x="156250" y="58562"/>
                </a:lnTo>
                <a:lnTo>
                  <a:pt x="154825" y="59087"/>
                </a:lnTo>
                <a:lnTo>
                  <a:pt x="152950" y="61112"/>
                </a:lnTo>
                <a:lnTo>
                  <a:pt x="152620" y="61937"/>
                </a:lnTo>
                <a:lnTo>
                  <a:pt x="152500" y="64711"/>
                </a:lnTo>
                <a:lnTo>
                  <a:pt x="152950" y="65798"/>
                </a:lnTo>
                <a:lnTo>
                  <a:pt x="154750" y="67748"/>
                </a:lnTo>
                <a:lnTo>
                  <a:pt x="156137" y="68235"/>
                </a:lnTo>
                <a:lnTo>
                  <a:pt x="171397" y="68235"/>
                </a:lnTo>
                <a:lnTo>
                  <a:pt x="171397" y="180603"/>
                </a:lnTo>
                <a:lnTo>
                  <a:pt x="182195" y="180603"/>
                </a:lnTo>
                <a:lnTo>
                  <a:pt x="182195" y="80271"/>
                </a:lnTo>
                <a:lnTo>
                  <a:pt x="193638" y="80271"/>
                </a:lnTo>
                <a:lnTo>
                  <a:pt x="185569" y="62499"/>
                </a:lnTo>
                <a:lnTo>
                  <a:pt x="185119" y="61449"/>
                </a:lnTo>
                <a:lnTo>
                  <a:pt x="184482" y="60549"/>
                </a:lnTo>
                <a:lnTo>
                  <a:pt x="183657" y="59799"/>
                </a:lnTo>
                <a:lnTo>
                  <a:pt x="182945" y="59087"/>
                </a:lnTo>
                <a:lnTo>
                  <a:pt x="183129" y="59087"/>
                </a:lnTo>
                <a:lnTo>
                  <a:pt x="181745" y="58562"/>
                </a:lnTo>
                <a:close/>
              </a:path>
              <a:path w="1760220" h="217170">
                <a:moveTo>
                  <a:pt x="266105" y="79821"/>
                </a:moveTo>
                <a:lnTo>
                  <a:pt x="255307" y="79821"/>
                </a:lnTo>
                <a:lnTo>
                  <a:pt x="255307" y="180603"/>
                </a:lnTo>
                <a:lnTo>
                  <a:pt x="266105" y="180603"/>
                </a:lnTo>
                <a:lnTo>
                  <a:pt x="266105" y="79821"/>
                </a:lnTo>
                <a:close/>
              </a:path>
              <a:path w="1760220" h="217170">
                <a:moveTo>
                  <a:pt x="193638" y="80271"/>
                </a:moveTo>
                <a:lnTo>
                  <a:pt x="182195" y="80271"/>
                </a:lnTo>
                <a:lnTo>
                  <a:pt x="212227" y="146972"/>
                </a:lnTo>
                <a:lnTo>
                  <a:pt x="213569" y="150009"/>
                </a:lnTo>
                <a:lnTo>
                  <a:pt x="213652" y="150196"/>
                </a:lnTo>
                <a:lnTo>
                  <a:pt x="215902" y="151808"/>
                </a:lnTo>
                <a:lnTo>
                  <a:pt x="222350" y="151808"/>
                </a:lnTo>
                <a:lnTo>
                  <a:pt x="224825" y="150009"/>
                </a:lnTo>
                <a:lnTo>
                  <a:pt x="230443" y="137073"/>
                </a:lnTo>
                <a:lnTo>
                  <a:pt x="219426" y="137073"/>
                </a:lnTo>
                <a:lnTo>
                  <a:pt x="193638" y="80271"/>
                </a:lnTo>
                <a:close/>
              </a:path>
              <a:path w="1760220" h="217170">
                <a:moveTo>
                  <a:pt x="280653" y="58562"/>
                </a:moveTo>
                <a:lnTo>
                  <a:pt x="254632" y="58562"/>
                </a:lnTo>
                <a:lnTo>
                  <a:pt x="253845" y="59087"/>
                </a:lnTo>
                <a:lnTo>
                  <a:pt x="252900" y="59799"/>
                </a:lnTo>
                <a:lnTo>
                  <a:pt x="251915" y="62236"/>
                </a:lnTo>
                <a:lnTo>
                  <a:pt x="219426" y="137073"/>
                </a:lnTo>
                <a:lnTo>
                  <a:pt x="230443" y="137073"/>
                </a:lnTo>
                <a:lnTo>
                  <a:pt x="255307" y="79821"/>
                </a:lnTo>
                <a:lnTo>
                  <a:pt x="266105" y="79821"/>
                </a:lnTo>
                <a:lnTo>
                  <a:pt x="266105" y="68235"/>
                </a:lnTo>
                <a:lnTo>
                  <a:pt x="280690" y="68235"/>
                </a:lnTo>
                <a:lnTo>
                  <a:pt x="282077" y="67748"/>
                </a:lnTo>
                <a:lnTo>
                  <a:pt x="282977" y="66773"/>
                </a:lnTo>
                <a:lnTo>
                  <a:pt x="283952" y="65798"/>
                </a:lnTo>
                <a:lnTo>
                  <a:pt x="284439" y="64711"/>
                </a:lnTo>
                <a:lnTo>
                  <a:pt x="284439" y="62236"/>
                </a:lnTo>
                <a:lnTo>
                  <a:pt x="283952" y="61112"/>
                </a:lnTo>
                <a:lnTo>
                  <a:pt x="282977" y="60137"/>
                </a:lnTo>
                <a:lnTo>
                  <a:pt x="282077" y="59087"/>
                </a:lnTo>
                <a:lnTo>
                  <a:pt x="280653" y="58562"/>
                </a:lnTo>
                <a:close/>
              </a:path>
              <a:path w="1760220" h="217170">
                <a:moveTo>
                  <a:pt x="578973" y="130844"/>
                </a:moveTo>
                <a:lnTo>
                  <a:pt x="548756" y="133424"/>
                </a:lnTo>
                <a:lnTo>
                  <a:pt x="526077" y="140951"/>
                </a:lnTo>
                <a:lnTo>
                  <a:pt x="511820" y="153099"/>
                </a:lnTo>
                <a:lnTo>
                  <a:pt x="506870" y="169544"/>
                </a:lnTo>
                <a:lnTo>
                  <a:pt x="511820" y="185856"/>
                </a:lnTo>
                <a:lnTo>
                  <a:pt x="526077" y="197936"/>
                </a:lnTo>
                <a:lnTo>
                  <a:pt x="548756" y="205437"/>
                </a:lnTo>
                <a:lnTo>
                  <a:pt x="578973" y="208014"/>
                </a:lnTo>
                <a:lnTo>
                  <a:pt x="609226" y="205437"/>
                </a:lnTo>
                <a:lnTo>
                  <a:pt x="631984" y="197936"/>
                </a:lnTo>
                <a:lnTo>
                  <a:pt x="638341" y="192580"/>
                </a:lnTo>
                <a:lnTo>
                  <a:pt x="578973" y="192580"/>
                </a:lnTo>
                <a:lnTo>
                  <a:pt x="556797" y="191021"/>
                </a:lnTo>
                <a:lnTo>
                  <a:pt x="540129" y="186504"/>
                </a:lnTo>
                <a:lnTo>
                  <a:pt x="529636" y="179266"/>
                </a:lnTo>
                <a:lnTo>
                  <a:pt x="525990" y="169544"/>
                </a:lnTo>
                <a:lnTo>
                  <a:pt x="529636" y="159725"/>
                </a:lnTo>
                <a:lnTo>
                  <a:pt x="540129" y="152497"/>
                </a:lnTo>
                <a:lnTo>
                  <a:pt x="556797" y="148034"/>
                </a:lnTo>
                <a:lnTo>
                  <a:pt x="578973" y="146508"/>
                </a:lnTo>
                <a:lnTo>
                  <a:pt x="638543" y="146508"/>
                </a:lnTo>
                <a:lnTo>
                  <a:pt x="631984" y="140951"/>
                </a:lnTo>
                <a:lnTo>
                  <a:pt x="620926" y="137294"/>
                </a:lnTo>
                <a:lnTo>
                  <a:pt x="569528" y="137294"/>
                </a:lnTo>
                <a:lnTo>
                  <a:pt x="569528" y="131669"/>
                </a:lnTo>
                <a:lnTo>
                  <a:pt x="588648" y="131669"/>
                </a:lnTo>
                <a:lnTo>
                  <a:pt x="578973" y="130844"/>
                </a:lnTo>
                <a:close/>
              </a:path>
              <a:path w="1760220" h="217170">
                <a:moveTo>
                  <a:pt x="638543" y="146508"/>
                </a:moveTo>
                <a:lnTo>
                  <a:pt x="578973" y="146508"/>
                </a:lnTo>
                <a:lnTo>
                  <a:pt x="601246" y="148034"/>
                </a:lnTo>
                <a:lnTo>
                  <a:pt x="617904" y="152497"/>
                </a:lnTo>
                <a:lnTo>
                  <a:pt x="628342" y="159725"/>
                </a:lnTo>
                <a:lnTo>
                  <a:pt x="631956" y="169544"/>
                </a:lnTo>
                <a:lnTo>
                  <a:pt x="628342" y="179266"/>
                </a:lnTo>
                <a:lnTo>
                  <a:pt x="617904" y="186504"/>
                </a:lnTo>
                <a:lnTo>
                  <a:pt x="601246" y="191021"/>
                </a:lnTo>
                <a:lnTo>
                  <a:pt x="578973" y="192580"/>
                </a:lnTo>
                <a:lnTo>
                  <a:pt x="638341" y="192580"/>
                </a:lnTo>
                <a:lnTo>
                  <a:pt x="646321" y="185856"/>
                </a:lnTo>
                <a:lnTo>
                  <a:pt x="651306" y="169544"/>
                </a:lnTo>
                <a:lnTo>
                  <a:pt x="646321" y="153099"/>
                </a:lnTo>
                <a:lnTo>
                  <a:pt x="638543" y="146508"/>
                </a:lnTo>
                <a:close/>
              </a:path>
              <a:path w="1760220" h="217170">
                <a:moveTo>
                  <a:pt x="588648" y="94217"/>
                </a:moveTo>
                <a:lnTo>
                  <a:pt x="569528" y="94217"/>
                </a:lnTo>
                <a:lnTo>
                  <a:pt x="569528" y="137294"/>
                </a:lnTo>
                <a:lnTo>
                  <a:pt x="588648" y="137294"/>
                </a:lnTo>
                <a:lnTo>
                  <a:pt x="588648" y="131669"/>
                </a:lnTo>
                <a:lnTo>
                  <a:pt x="569309" y="131669"/>
                </a:lnTo>
                <a:lnTo>
                  <a:pt x="578973" y="130844"/>
                </a:lnTo>
                <a:lnTo>
                  <a:pt x="588648" y="130844"/>
                </a:lnTo>
                <a:lnTo>
                  <a:pt x="588648" y="94217"/>
                </a:lnTo>
                <a:close/>
              </a:path>
              <a:path w="1760220" h="217170">
                <a:moveTo>
                  <a:pt x="588648" y="131669"/>
                </a:moveTo>
                <a:lnTo>
                  <a:pt x="588648" y="137294"/>
                </a:lnTo>
                <a:lnTo>
                  <a:pt x="620926" y="137294"/>
                </a:lnTo>
                <a:lnTo>
                  <a:pt x="609226" y="133424"/>
                </a:lnTo>
                <a:lnTo>
                  <a:pt x="588648" y="131669"/>
                </a:lnTo>
                <a:close/>
              </a:path>
              <a:path w="1760220" h="217170">
                <a:moveTo>
                  <a:pt x="588648" y="130844"/>
                </a:moveTo>
                <a:lnTo>
                  <a:pt x="578973" y="130844"/>
                </a:lnTo>
                <a:lnTo>
                  <a:pt x="588648" y="131669"/>
                </a:lnTo>
                <a:lnTo>
                  <a:pt x="588648" y="130844"/>
                </a:lnTo>
                <a:close/>
              </a:path>
              <a:path w="1760220" h="217170">
                <a:moveTo>
                  <a:pt x="624893" y="83159"/>
                </a:moveTo>
                <a:lnTo>
                  <a:pt x="485217" y="83159"/>
                </a:lnTo>
                <a:lnTo>
                  <a:pt x="485217" y="98824"/>
                </a:lnTo>
                <a:lnTo>
                  <a:pt x="569528" y="98824"/>
                </a:lnTo>
                <a:lnTo>
                  <a:pt x="569528" y="94217"/>
                </a:lnTo>
                <a:lnTo>
                  <a:pt x="673881" y="94217"/>
                </a:lnTo>
                <a:lnTo>
                  <a:pt x="673881" y="90300"/>
                </a:lnTo>
                <a:lnTo>
                  <a:pt x="642552" y="90300"/>
                </a:lnTo>
                <a:lnTo>
                  <a:pt x="623893" y="87997"/>
                </a:lnTo>
                <a:lnTo>
                  <a:pt x="624893" y="83159"/>
                </a:lnTo>
                <a:close/>
              </a:path>
              <a:path w="1760220" h="217170">
                <a:moveTo>
                  <a:pt x="673881" y="94217"/>
                </a:moveTo>
                <a:lnTo>
                  <a:pt x="588648" y="94217"/>
                </a:lnTo>
                <a:lnTo>
                  <a:pt x="588648" y="98824"/>
                </a:lnTo>
                <a:lnTo>
                  <a:pt x="673881" y="98824"/>
                </a:lnTo>
                <a:lnTo>
                  <a:pt x="673881" y="94217"/>
                </a:lnTo>
                <a:close/>
              </a:path>
              <a:path w="1760220" h="217170">
                <a:moveTo>
                  <a:pt x="643243" y="8984"/>
                </a:moveTo>
                <a:lnTo>
                  <a:pt x="630804" y="8984"/>
                </a:lnTo>
                <a:lnTo>
                  <a:pt x="630745" y="24418"/>
                </a:lnTo>
                <a:lnTo>
                  <a:pt x="630672" y="37530"/>
                </a:lnTo>
                <a:lnTo>
                  <a:pt x="629940" y="51830"/>
                </a:lnTo>
                <a:lnTo>
                  <a:pt x="627888" y="68661"/>
                </a:lnTo>
                <a:lnTo>
                  <a:pt x="623893" y="87997"/>
                </a:lnTo>
                <a:lnTo>
                  <a:pt x="642552" y="90300"/>
                </a:lnTo>
                <a:lnTo>
                  <a:pt x="646547" y="70378"/>
                </a:lnTo>
                <a:lnTo>
                  <a:pt x="648599" y="52896"/>
                </a:lnTo>
                <a:lnTo>
                  <a:pt x="649355" y="37530"/>
                </a:lnTo>
                <a:lnTo>
                  <a:pt x="649405" y="24418"/>
                </a:lnTo>
                <a:lnTo>
                  <a:pt x="643243" y="24418"/>
                </a:lnTo>
                <a:lnTo>
                  <a:pt x="643243" y="8984"/>
                </a:lnTo>
                <a:close/>
              </a:path>
              <a:path w="1760220" h="217170">
                <a:moveTo>
                  <a:pt x="673881" y="83159"/>
                </a:moveTo>
                <a:lnTo>
                  <a:pt x="643984" y="83159"/>
                </a:lnTo>
                <a:lnTo>
                  <a:pt x="642552" y="90300"/>
                </a:lnTo>
                <a:lnTo>
                  <a:pt x="673881" y="90300"/>
                </a:lnTo>
                <a:lnTo>
                  <a:pt x="673881" y="83159"/>
                </a:lnTo>
                <a:close/>
              </a:path>
              <a:path w="1760220" h="217170">
                <a:moveTo>
                  <a:pt x="630804" y="8984"/>
                </a:moveTo>
                <a:lnTo>
                  <a:pt x="509174" y="8984"/>
                </a:lnTo>
                <a:lnTo>
                  <a:pt x="509174" y="24418"/>
                </a:lnTo>
                <a:lnTo>
                  <a:pt x="630745" y="24418"/>
                </a:lnTo>
                <a:lnTo>
                  <a:pt x="630804" y="8984"/>
                </a:lnTo>
                <a:close/>
              </a:path>
              <a:path w="1760220" h="217170">
                <a:moveTo>
                  <a:pt x="649463" y="8984"/>
                </a:moveTo>
                <a:lnTo>
                  <a:pt x="643243" y="8984"/>
                </a:lnTo>
                <a:lnTo>
                  <a:pt x="643243" y="24418"/>
                </a:lnTo>
                <a:lnTo>
                  <a:pt x="649405" y="24418"/>
                </a:lnTo>
                <a:lnTo>
                  <a:pt x="649463" y="8984"/>
                </a:lnTo>
                <a:close/>
              </a:path>
              <a:path w="1760220" h="217170">
                <a:moveTo>
                  <a:pt x="884872" y="10366"/>
                </a:moveTo>
                <a:lnTo>
                  <a:pt x="743892" y="10366"/>
                </a:lnTo>
                <a:lnTo>
                  <a:pt x="743892" y="84081"/>
                </a:lnTo>
                <a:lnTo>
                  <a:pt x="886715" y="84081"/>
                </a:lnTo>
                <a:lnTo>
                  <a:pt x="886715" y="76018"/>
                </a:lnTo>
                <a:lnTo>
                  <a:pt x="763012" y="76018"/>
                </a:lnTo>
                <a:lnTo>
                  <a:pt x="763012" y="26030"/>
                </a:lnTo>
                <a:lnTo>
                  <a:pt x="884872" y="26030"/>
                </a:lnTo>
                <a:lnTo>
                  <a:pt x="884872" y="10366"/>
                </a:lnTo>
                <a:close/>
              </a:path>
              <a:path w="1760220" h="217170">
                <a:moveTo>
                  <a:pt x="886715" y="68416"/>
                </a:moveTo>
                <a:lnTo>
                  <a:pt x="763012" y="68416"/>
                </a:lnTo>
                <a:lnTo>
                  <a:pt x="763012" y="76018"/>
                </a:lnTo>
                <a:lnTo>
                  <a:pt x="886715" y="76018"/>
                </a:lnTo>
                <a:lnTo>
                  <a:pt x="886715" y="68416"/>
                </a:lnTo>
                <a:close/>
              </a:path>
              <a:path w="1760220" h="217170">
                <a:moveTo>
                  <a:pt x="763243" y="144665"/>
                </a:moveTo>
                <a:lnTo>
                  <a:pt x="744123" y="144665"/>
                </a:lnTo>
                <a:lnTo>
                  <a:pt x="744123" y="203637"/>
                </a:lnTo>
                <a:lnTo>
                  <a:pt x="888328" y="203637"/>
                </a:lnTo>
                <a:lnTo>
                  <a:pt x="888328" y="197187"/>
                </a:lnTo>
                <a:lnTo>
                  <a:pt x="763243" y="197187"/>
                </a:lnTo>
                <a:lnTo>
                  <a:pt x="763243" y="144665"/>
                </a:lnTo>
                <a:close/>
              </a:path>
              <a:path w="1760220" h="217170">
                <a:moveTo>
                  <a:pt x="888328" y="187973"/>
                </a:moveTo>
                <a:lnTo>
                  <a:pt x="763243" y="187973"/>
                </a:lnTo>
                <a:lnTo>
                  <a:pt x="763243" y="197187"/>
                </a:lnTo>
                <a:lnTo>
                  <a:pt x="888328" y="197187"/>
                </a:lnTo>
                <a:lnTo>
                  <a:pt x="888328" y="187973"/>
                </a:lnTo>
                <a:close/>
              </a:path>
              <a:path w="1760220" h="217170">
                <a:moveTo>
                  <a:pt x="826131" y="114719"/>
                </a:moveTo>
                <a:lnTo>
                  <a:pt x="807011" y="114719"/>
                </a:lnTo>
                <a:lnTo>
                  <a:pt x="807011" y="162864"/>
                </a:lnTo>
                <a:lnTo>
                  <a:pt x="826131" y="162864"/>
                </a:lnTo>
                <a:lnTo>
                  <a:pt x="826131" y="114719"/>
                </a:lnTo>
                <a:close/>
              </a:path>
              <a:path w="1760220" h="217170">
                <a:moveTo>
                  <a:pt x="908369" y="106195"/>
                </a:moveTo>
                <a:lnTo>
                  <a:pt x="720165" y="106195"/>
                </a:lnTo>
                <a:lnTo>
                  <a:pt x="720165" y="121860"/>
                </a:lnTo>
                <a:lnTo>
                  <a:pt x="807011" y="121860"/>
                </a:lnTo>
                <a:lnTo>
                  <a:pt x="807011" y="114719"/>
                </a:lnTo>
                <a:lnTo>
                  <a:pt x="908369" y="114719"/>
                </a:lnTo>
                <a:lnTo>
                  <a:pt x="908369" y="106195"/>
                </a:lnTo>
                <a:close/>
              </a:path>
              <a:path w="1760220" h="217170">
                <a:moveTo>
                  <a:pt x="908369" y="114719"/>
                </a:moveTo>
                <a:lnTo>
                  <a:pt x="826131" y="114719"/>
                </a:lnTo>
                <a:lnTo>
                  <a:pt x="826131" y="121860"/>
                </a:lnTo>
                <a:lnTo>
                  <a:pt x="908369" y="121860"/>
                </a:lnTo>
                <a:lnTo>
                  <a:pt x="908369" y="114719"/>
                </a:lnTo>
                <a:close/>
              </a:path>
              <a:path w="1760220" h="217170">
                <a:moveTo>
                  <a:pt x="1051839" y="58337"/>
                </a:moveTo>
                <a:lnTo>
                  <a:pt x="1048615" y="58337"/>
                </a:lnTo>
                <a:lnTo>
                  <a:pt x="1047228" y="59125"/>
                </a:lnTo>
                <a:lnTo>
                  <a:pt x="1046403" y="60699"/>
                </a:lnTo>
                <a:lnTo>
                  <a:pt x="971079" y="210898"/>
                </a:lnTo>
                <a:lnTo>
                  <a:pt x="970929" y="211535"/>
                </a:lnTo>
                <a:lnTo>
                  <a:pt x="970929" y="213560"/>
                </a:lnTo>
                <a:lnTo>
                  <a:pt x="971491" y="214685"/>
                </a:lnTo>
                <a:lnTo>
                  <a:pt x="973741" y="216484"/>
                </a:lnTo>
                <a:lnTo>
                  <a:pt x="974941" y="216934"/>
                </a:lnTo>
                <a:lnTo>
                  <a:pt x="978015" y="216934"/>
                </a:lnTo>
                <a:lnTo>
                  <a:pt x="979402" y="216034"/>
                </a:lnTo>
                <a:lnTo>
                  <a:pt x="980377" y="214235"/>
                </a:lnTo>
                <a:lnTo>
                  <a:pt x="1055514" y="64186"/>
                </a:lnTo>
                <a:lnTo>
                  <a:pt x="1055739" y="63399"/>
                </a:lnTo>
                <a:lnTo>
                  <a:pt x="1055739" y="61374"/>
                </a:lnTo>
                <a:lnTo>
                  <a:pt x="1055176" y="60324"/>
                </a:lnTo>
                <a:lnTo>
                  <a:pt x="1054052" y="59574"/>
                </a:lnTo>
                <a:lnTo>
                  <a:pt x="1053002" y="58750"/>
                </a:lnTo>
                <a:lnTo>
                  <a:pt x="1051839" y="58337"/>
                </a:lnTo>
                <a:close/>
              </a:path>
              <a:path w="1760220" h="217170">
                <a:moveTo>
                  <a:pt x="1185351" y="128770"/>
                </a:moveTo>
                <a:lnTo>
                  <a:pt x="1165770" y="128770"/>
                </a:lnTo>
                <a:lnTo>
                  <a:pt x="1165770" y="208244"/>
                </a:lnTo>
                <a:lnTo>
                  <a:pt x="1185351" y="208244"/>
                </a:lnTo>
                <a:lnTo>
                  <a:pt x="1185351" y="128770"/>
                </a:lnTo>
                <a:close/>
              </a:path>
              <a:path w="1760220" h="217170">
                <a:moveTo>
                  <a:pt x="1256993" y="128770"/>
                </a:moveTo>
                <a:lnTo>
                  <a:pt x="1237412" y="128770"/>
                </a:lnTo>
                <a:lnTo>
                  <a:pt x="1237412" y="208244"/>
                </a:lnTo>
                <a:lnTo>
                  <a:pt x="1256993" y="208244"/>
                </a:lnTo>
                <a:lnTo>
                  <a:pt x="1256993" y="128770"/>
                </a:lnTo>
                <a:close/>
              </a:path>
              <a:path w="1760220" h="217170">
                <a:moveTo>
                  <a:pt x="1306290" y="118404"/>
                </a:moveTo>
                <a:lnTo>
                  <a:pt x="1117395" y="118404"/>
                </a:lnTo>
                <a:lnTo>
                  <a:pt x="1117395" y="134299"/>
                </a:lnTo>
                <a:lnTo>
                  <a:pt x="1165770" y="134299"/>
                </a:lnTo>
                <a:lnTo>
                  <a:pt x="1165770" y="128770"/>
                </a:lnTo>
                <a:lnTo>
                  <a:pt x="1306290" y="128770"/>
                </a:lnTo>
                <a:lnTo>
                  <a:pt x="1306290" y="118404"/>
                </a:lnTo>
                <a:close/>
              </a:path>
              <a:path w="1760220" h="217170">
                <a:moveTo>
                  <a:pt x="1237412" y="128770"/>
                </a:moveTo>
                <a:lnTo>
                  <a:pt x="1185351" y="128770"/>
                </a:lnTo>
                <a:lnTo>
                  <a:pt x="1185351" y="134299"/>
                </a:lnTo>
                <a:lnTo>
                  <a:pt x="1237412" y="134299"/>
                </a:lnTo>
                <a:lnTo>
                  <a:pt x="1237412" y="128770"/>
                </a:lnTo>
                <a:close/>
              </a:path>
              <a:path w="1760220" h="217170">
                <a:moveTo>
                  <a:pt x="1306290" y="128770"/>
                </a:moveTo>
                <a:lnTo>
                  <a:pt x="1256993" y="128770"/>
                </a:lnTo>
                <a:lnTo>
                  <a:pt x="1256993" y="134299"/>
                </a:lnTo>
                <a:lnTo>
                  <a:pt x="1306290" y="134299"/>
                </a:lnTo>
                <a:lnTo>
                  <a:pt x="1306290" y="128770"/>
                </a:lnTo>
                <a:close/>
              </a:path>
              <a:path w="1760220" h="217170">
                <a:moveTo>
                  <a:pt x="1211382" y="8292"/>
                </a:moveTo>
                <a:lnTo>
                  <a:pt x="1181737" y="11463"/>
                </a:lnTo>
                <a:lnTo>
                  <a:pt x="1158745" y="20530"/>
                </a:lnTo>
                <a:lnTo>
                  <a:pt x="1143872" y="34823"/>
                </a:lnTo>
                <a:lnTo>
                  <a:pt x="1138588" y="53673"/>
                </a:lnTo>
                <a:lnTo>
                  <a:pt x="1143872" y="72426"/>
                </a:lnTo>
                <a:lnTo>
                  <a:pt x="1158745" y="86730"/>
                </a:lnTo>
                <a:lnTo>
                  <a:pt x="1181737" y="95851"/>
                </a:lnTo>
                <a:lnTo>
                  <a:pt x="1211382" y="99054"/>
                </a:lnTo>
                <a:lnTo>
                  <a:pt x="1241123" y="95851"/>
                </a:lnTo>
                <a:lnTo>
                  <a:pt x="1264105" y="86730"/>
                </a:lnTo>
                <a:lnTo>
                  <a:pt x="1267327" y="83620"/>
                </a:lnTo>
                <a:lnTo>
                  <a:pt x="1211382" y="83620"/>
                </a:lnTo>
                <a:lnTo>
                  <a:pt x="1189620" y="81500"/>
                </a:lnTo>
                <a:lnTo>
                  <a:pt x="1172739" y="75471"/>
                </a:lnTo>
                <a:lnTo>
                  <a:pt x="1161818" y="66030"/>
                </a:lnTo>
                <a:lnTo>
                  <a:pt x="1157938" y="53673"/>
                </a:lnTo>
                <a:lnTo>
                  <a:pt x="1161818" y="41317"/>
                </a:lnTo>
                <a:lnTo>
                  <a:pt x="1172739" y="31875"/>
                </a:lnTo>
                <a:lnTo>
                  <a:pt x="1189620" y="25847"/>
                </a:lnTo>
                <a:lnTo>
                  <a:pt x="1211382" y="23727"/>
                </a:lnTo>
                <a:lnTo>
                  <a:pt x="1267419" y="23727"/>
                </a:lnTo>
                <a:lnTo>
                  <a:pt x="1264105" y="20530"/>
                </a:lnTo>
                <a:lnTo>
                  <a:pt x="1241123" y="11463"/>
                </a:lnTo>
                <a:lnTo>
                  <a:pt x="1211382" y="8292"/>
                </a:lnTo>
                <a:close/>
              </a:path>
              <a:path w="1760220" h="217170">
                <a:moveTo>
                  <a:pt x="1267419" y="23727"/>
                </a:moveTo>
                <a:lnTo>
                  <a:pt x="1211382" y="23727"/>
                </a:lnTo>
                <a:lnTo>
                  <a:pt x="1233107" y="25847"/>
                </a:lnTo>
                <a:lnTo>
                  <a:pt x="1249909" y="31875"/>
                </a:lnTo>
                <a:lnTo>
                  <a:pt x="1260751" y="41317"/>
                </a:lnTo>
                <a:lnTo>
                  <a:pt x="1264595" y="53673"/>
                </a:lnTo>
                <a:lnTo>
                  <a:pt x="1260751" y="66030"/>
                </a:lnTo>
                <a:lnTo>
                  <a:pt x="1249909" y="75471"/>
                </a:lnTo>
                <a:lnTo>
                  <a:pt x="1233107" y="81500"/>
                </a:lnTo>
                <a:lnTo>
                  <a:pt x="1211382" y="83620"/>
                </a:lnTo>
                <a:lnTo>
                  <a:pt x="1267327" y="83620"/>
                </a:lnTo>
                <a:lnTo>
                  <a:pt x="1278924" y="72426"/>
                </a:lnTo>
                <a:lnTo>
                  <a:pt x="1284175" y="53673"/>
                </a:lnTo>
                <a:lnTo>
                  <a:pt x="1278924" y="34823"/>
                </a:lnTo>
                <a:lnTo>
                  <a:pt x="1267419" y="23727"/>
                </a:lnTo>
                <a:close/>
              </a:path>
              <a:path w="1760220" h="217170">
                <a:moveTo>
                  <a:pt x="1540547" y="109420"/>
                </a:moveTo>
                <a:lnTo>
                  <a:pt x="1352344" y="109420"/>
                </a:lnTo>
                <a:lnTo>
                  <a:pt x="1352344" y="125085"/>
                </a:lnTo>
                <a:lnTo>
                  <a:pt x="1540547" y="125085"/>
                </a:lnTo>
                <a:lnTo>
                  <a:pt x="1540547" y="109420"/>
                </a:lnTo>
                <a:close/>
              </a:path>
              <a:path w="1760220" h="217170">
                <a:moveTo>
                  <a:pt x="1395882" y="143283"/>
                </a:moveTo>
                <a:lnTo>
                  <a:pt x="1376762" y="143283"/>
                </a:lnTo>
                <a:lnTo>
                  <a:pt x="1376762" y="203637"/>
                </a:lnTo>
                <a:lnTo>
                  <a:pt x="1519815" y="203637"/>
                </a:lnTo>
                <a:lnTo>
                  <a:pt x="1519815" y="192810"/>
                </a:lnTo>
                <a:lnTo>
                  <a:pt x="1395882" y="192810"/>
                </a:lnTo>
                <a:lnTo>
                  <a:pt x="1395882" y="143283"/>
                </a:lnTo>
                <a:close/>
              </a:path>
              <a:path w="1760220" h="217170">
                <a:moveTo>
                  <a:pt x="1519815" y="187973"/>
                </a:moveTo>
                <a:lnTo>
                  <a:pt x="1395882" y="187973"/>
                </a:lnTo>
                <a:lnTo>
                  <a:pt x="1395882" y="192810"/>
                </a:lnTo>
                <a:lnTo>
                  <a:pt x="1519815" y="192810"/>
                </a:lnTo>
                <a:lnTo>
                  <a:pt x="1519815" y="187973"/>
                </a:lnTo>
                <a:close/>
              </a:path>
              <a:path w="1760220" h="217170">
                <a:moveTo>
                  <a:pt x="1446561" y="6910"/>
                </a:moveTo>
                <a:lnTo>
                  <a:pt x="1416261" y="9765"/>
                </a:lnTo>
                <a:lnTo>
                  <a:pt x="1393175" y="17996"/>
                </a:lnTo>
                <a:lnTo>
                  <a:pt x="1378468" y="31109"/>
                </a:lnTo>
                <a:lnTo>
                  <a:pt x="1373306" y="48605"/>
                </a:lnTo>
                <a:lnTo>
                  <a:pt x="1378468" y="65969"/>
                </a:lnTo>
                <a:lnTo>
                  <a:pt x="1393175" y="79013"/>
                </a:lnTo>
                <a:lnTo>
                  <a:pt x="1416261" y="87219"/>
                </a:lnTo>
                <a:lnTo>
                  <a:pt x="1446561" y="90070"/>
                </a:lnTo>
                <a:lnTo>
                  <a:pt x="1476763" y="87219"/>
                </a:lnTo>
                <a:lnTo>
                  <a:pt x="1499860" y="79013"/>
                </a:lnTo>
                <a:lnTo>
                  <a:pt x="1504813" y="74636"/>
                </a:lnTo>
                <a:lnTo>
                  <a:pt x="1446561" y="74636"/>
                </a:lnTo>
                <a:lnTo>
                  <a:pt x="1424374" y="72869"/>
                </a:lnTo>
                <a:lnTo>
                  <a:pt x="1407457" y="67754"/>
                </a:lnTo>
                <a:lnTo>
                  <a:pt x="1396673" y="59573"/>
                </a:lnTo>
                <a:lnTo>
                  <a:pt x="1392887" y="48605"/>
                </a:lnTo>
                <a:lnTo>
                  <a:pt x="1396673" y="37638"/>
                </a:lnTo>
                <a:lnTo>
                  <a:pt x="1407457" y="29457"/>
                </a:lnTo>
                <a:lnTo>
                  <a:pt x="1424374" y="24342"/>
                </a:lnTo>
                <a:lnTo>
                  <a:pt x="1446561" y="22575"/>
                </a:lnTo>
                <a:lnTo>
                  <a:pt x="1505014" y="22575"/>
                </a:lnTo>
                <a:lnTo>
                  <a:pt x="1499860" y="17996"/>
                </a:lnTo>
                <a:lnTo>
                  <a:pt x="1476763" y="9765"/>
                </a:lnTo>
                <a:lnTo>
                  <a:pt x="1446561" y="6910"/>
                </a:lnTo>
                <a:close/>
              </a:path>
              <a:path w="1760220" h="217170">
                <a:moveTo>
                  <a:pt x="1505014" y="22575"/>
                </a:moveTo>
                <a:lnTo>
                  <a:pt x="1446561" y="22575"/>
                </a:lnTo>
                <a:lnTo>
                  <a:pt x="1468747" y="24342"/>
                </a:lnTo>
                <a:lnTo>
                  <a:pt x="1485664" y="29457"/>
                </a:lnTo>
                <a:lnTo>
                  <a:pt x="1496448" y="37638"/>
                </a:lnTo>
                <a:lnTo>
                  <a:pt x="1500234" y="48605"/>
                </a:lnTo>
                <a:lnTo>
                  <a:pt x="1496448" y="59573"/>
                </a:lnTo>
                <a:lnTo>
                  <a:pt x="1485664" y="67754"/>
                </a:lnTo>
                <a:lnTo>
                  <a:pt x="1468747" y="72869"/>
                </a:lnTo>
                <a:lnTo>
                  <a:pt x="1446561" y="74636"/>
                </a:lnTo>
                <a:lnTo>
                  <a:pt x="1504813" y="74636"/>
                </a:lnTo>
                <a:lnTo>
                  <a:pt x="1514621" y="65969"/>
                </a:lnTo>
                <a:lnTo>
                  <a:pt x="1519815" y="48605"/>
                </a:lnTo>
                <a:lnTo>
                  <a:pt x="1514621" y="31109"/>
                </a:lnTo>
                <a:lnTo>
                  <a:pt x="1505014" y="22575"/>
                </a:lnTo>
                <a:close/>
              </a:path>
              <a:path w="1760220" h="217170">
                <a:moveTo>
                  <a:pt x="1758680" y="0"/>
                </a:moveTo>
                <a:lnTo>
                  <a:pt x="1739560" y="0"/>
                </a:lnTo>
                <a:lnTo>
                  <a:pt x="1739560" y="124163"/>
                </a:lnTo>
                <a:lnTo>
                  <a:pt x="1758680" y="124163"/>
                </a:lnTo>
                <a:lnTo>
                  <a:pt x="1758680" y="69798"/>
                </a:lnTo>
                <a:lnTo>
                  <a:pt x="1745549" y="69798"/>
                </a:lnTo>
                <a:lnTo>
                  <a:pt x="1745549" y="53904"/>
                </a:lnTo>
                <a:lnTo>
                  <a:pt x="1758680" y="53904"/>
                </a:lnTo>
                <a:lnTo>
                  <a:pt x="1758680" y="0"/>
                </a:lnTo>
                <a:close/>
              </a:path>
              <a:path w="1760220" h="217170">
                <a:moveTo>
                  <a:pt x="1644191" y="20962"/>
                </a:moveTo>
                <a:lnTo>
                  <a:pt x="1640506" y="20962"/>
                </a:lnTo>
                <a:lnTo>
                  <a:pt x="1640506" y="37778"/>
                </a:lnTo>
                <a:lnTo>
                  <a:pt x="1636676" y="59623"/>
                </a:lnTo>
                <a:lnTo>
                  <a:pt x="1625935" y="79330"/>
                </a:lnTo>
                <a:lnTo>
                  <a:pt x="1609407" y="95537"/>
                </a:lnTo>
                <a:lnTo>
                  <a:pt x="1588214" y="106886"/>
                </a:lnTo>
                <a:lnTo>
                  <a:pt x="1598119" y="122090"/>
                </a:lnTo>
                <a:lnTo>
                  <a:pt x="1621767" y="108884"/>
                </a:lnTo>
                <a:lnTo>
                  <a:pt x="1640102" y="89523"/>
                </a:lnTo>
                <a:lnTo>
                  <a:pt x="1650677" y="67979"/>
                </a:lnTo>
                <a:lnTo>
                  <a:pt x="1648212" y="63107"/>
                </a:lnTo>
                <a:lnTo>
                  <a:pt x="1644191" y="37778"/>
                </a:lnTo>
                <a:lnTo>
                  <a:pt x="1644191" y="20962"/>
                </a:lnTo>
                <a:close/>
              </a:path>
              <a:path w="1760220" h="217170">
                <a:moveTo>
                  <a:pt x="1659625" y="20962"/>
                </a:moveTo>
                <a:lnTo>
                  <a:pt x="1656170" y="20962"/>
                </a:lnTo>
                <a:lnTo>
                  <a:pt x="1656170" y="37778"/>
                </a:lnTo>
                <a:lnTo>
                  <a:pt x="1651959" y="65368"/>
                </a:lnTo>
                <a:lnTo>
                  <a:pt x="1650677" y="67979"/>
                </a:lnTo>
                <a:lnTo>
                  <a:pt x="1659596" y="85607"/>
                </a:lnTo>
                <a:lnTo>
                  <a:pt x="1677331" y="103830"/>
                </a:lnTo>
                <a:lnTo>
                  <a:pt x="1700399" y="116331"/>
                </a:lnTo>
                <a:lnTo>
                  <a:pt x="1710074" y="101127"/>
                </a:lnTo>
                <a:lnTo>
                  <a:pt x="1689460" y="90549"/>
                </a:lnTo>
                <a:lnTo>
                  <a:pt x="1673533" y="75586"/>
                </a:lnTo>
                <a:lnTo>
                  <a:pt x="1663264" y="57557"/>
                </a:lnTo>
                <a:lnTo>
                  <a:pt x="1659625" y="37778"/>
                </a:lnTo>
                <a:lnTo>
                  <a:pt x="1659625" y="20962"/>
                </a:lnTo>
                <a:close/>
              </a:path>
              <a:path w="1760220" h="217170">
                <a:moveTo>
                  <a:pt x="1739560" y="53904"/>
                </a:moveTo>
                <a:lnTo>
                  <a:pt x="1698556" y="53904"/>
                </a:lnTo>
                <a:lnTo>
                  <a:pt x="1698556" y="69798"/>
                </a:lnTo>
                <a:lnTo>
                  <a:pt x="1739560" y="69798"/>
                </a:lnTo>
                <a:lnTo>
                  <a:pt x="1739560" y="53904"/>
                </a:lnTo>
                <a:close/>
              </a:path>
              <a:path w="1760220" h="217170">
                <a:moveTo>
                  <a:pt x="1758680" y="53904"/>
                </a:moveTo>
                <a:lnTo>
                  <a:pt x="1745549" y="53904"/>
                </a:lnTo>
                <a:lnTo>
                  <a:pt x="1745549" y="69798"/>
                </a:lnTo>
                <a:lnTo>
                  <a:pt x="1758680" y="69798"/>
                </a:lnTo>
                <a:lnTo>
                  <a:pt x="1758680" y="53904"/>
                </a:lnTo>
                <a:close/>
              </a:path>
              <a:path w="1760220" h="217170">
                <a:moveTo>
                  <a:pt x="1656170" y="20962"/>
                </a:moveTo>
                <a:lnTo>
                  <a:pt x="1644191" y="20962"/>
                </a:lnTo>
                <a:lnTo>
                  <a:pt x="1644191" y="37778"/>
                </a:lnTo>
                <a:lnTo>
                  <a:pt x="1648212" y="63107"/>
                </a:lnTo>
                <a:lnTo>
                  <a:pt x="1650677" y="67979"/>
                </a:lnTo>
                <a:lnTo>
                  <a:pt x="1651959" y="65368"/>
                </a:lnTo>
                <a:lnTo>
                  <a:pt x="1656170" y="37778"/>
                </a:lnTo>
                <a:lnTo>
                  <a:pt x="1656170" y="20962"/>
                </a:lnTo>
                <a:close/>
              </a:path>
              <a:path w="1760220" h="217170">
                <a:moveTo>
                  <a:pt x="1705236" y="15203"/>
                </a:moveTo>
                <a:lnTo>
                  <a:pt x="1593973" y="15203"/>
                </a:lnTo>
                <a:lnTo>
                  <a:pt x="1593973" y="30868"/>
                </a:lnTo>
                <a:lnTo>
                  <a:pt x="1640506" y="30868"/>
                </a:lnTo>
                <a:lnTo>
                  <a:pt x="1640506" y="20962"/>
                </a:lnTo>
                <a:lnTo>
                  <a:pt x="1705236" y="20962"/>
                </a:lnTo>
                <a:lnTo>
                  <a:pt x="1705236" y="15203"/>
                </a:lnTo>
                <a:close/>
              </a:path>
              <a:path w="1760220" h="217170">
                <a:moveTo>
                  <a:pt x="1705236" y="20962"/>
                </a:moveTo>
                <a:lnTo>
                  <a:pt x="1659625" y="20962"/>
                </a:lnTo>
                <a:lnTo>
                  <a:pt x="1659625" y="30868"/>
                </a:lnTo>
                <a:lnTo>
                  <a:pt x="1705236" y="30868"/>
                </a:lnTo>
                <a:lnTo>
                  <a:pt x="1705236" y="20962"/>
                </a:lnTo>
                <a:close/>
              </a:path>
              <a:path w="1760220" h="217170">
                <a:moveTo>
                  <a:pt x="1690263" y="130383"/>
                </a:moveTo>
                <a:lnTo>
                  <a:pt x="1661220" y="133032"/>
                </a:lnTo>
                <a:lnTo>
                  <a:pt x="1639325" y="140692"/>
                </a:lnTo>
                <a:lnTo>
                  <a:pt x="1625507" y="152929"/>
                </a:lnTo>
                <a:lnTo>
                  <a:pt x="1620695" y="169314"/>
                </a:lnTo>
                <a:lnTo>
                  <a:pt x="1625507" y="185759"/>
                </a:lnTo>
                <a:lnTo>
                  <a:pt x="1639325" y="197907"/>
                </a:lnTo>
                <a:lnTo>
                  <a:pt x="1661220" y="205433"/>
                </a:lnTo>
                <a:lnTo>
                  <a:pt x="1690263" y="208014"/>
                </a:lnTo>
                <a:lnTo>
                  <a:pt x="1719173" y="205433"/>
                </a:lnTo>
                <a:lnTo>
                  <a:pt x="1741000" y="197907"/>
                </a:lnTo>
                <a:lnTo>
                  <a:pt x="1746525" y="193041"/>
                </a:lnTo>
                <a:lnTo>
                  <a:pt x="1690263" y="193041"/>
                </a:lnTo>
                <a:lnTo>
                  <a:pt x="1669164" y="191439"/>
                </a:lnTo>
                <a:lnTo>
                  <a:pt x="1653290" y="186792"/>
                </a:lnTo>
                <a:lnTo>
                  <a:pt x="1643291" y="179338"/>
                </a:lnTo>
                <a:lnTo>
                  <a:pt x="1639814" y="169314"/>
                </a:lnTo>
                <a:lnTo>
                  <a:pt x="1643291" y="159156"/>
                </a:lnTo>
                <a:lnTo>
                  <a:pt x="1653290" y="151634"/>
                </a:lnTo>
                <a:lnTo>
                  <a:pt x="1669164" y="146962"/>
                </a:lnTo>
                <a:lnTo>
                  <a:pt x="1690263" y="145356"/>
                </a:lnTo>
                <a:lnTo>
                  <a:pt x="1746257" y="145356"/>
                </a:lnTo>
                <a:lnTo>
                  <a:pt x="1741000" y="140692"/>
                </a:lnTo>
                <a:lnTo>
                  <a:pt x="1719173" y="133032"/>
                </a:lnTo>
                <a:lnTo>
                  <a:pt x="1690263" y="130383"/>
                </a:lnTo>
                <a:close/>
              </a:path>
              <a:path w="1760220" h="217170">
                <a:moveTo>
                  <a:pt x="1746257" y="145356"/>
                </a:moveTo>
                <a:lnTo>
                  <a:pt x="1690263" y="145356"/>
                </a:lnTo>
                <a:lnTo>
                  <a:pt x="1711363" y="146962"/>
                </a:lnTo>
                <a:lnTo>
                  <a:pt x="1727236" y="151634"/>
                </a:lnTo>
                <a:lnTo>
                  <a:pt x="1737235" y="159156"/>
                </a:lnTo>
                <a:lnTo>
                  <a:pt x="1740712" y="169314"/>
                </a:lnTo>
                <a:lnTo>
                  <a:pt x="1737235" y="179338"/>
                </a:lnTo>
                <a:lnTo>
                  <a:pt x="1727236" y="186792"/>
                </a:lnTo>
                <a:lnTo>
                  <a:pt x="1711363" y="191439"/>
                </a:lnTo>
                <a:lnTo>
                  <a:pt x="1690263" y="193041"/>
                </a:lnTo>
                <a:lnTo>
                  <a:pt x="1746525" y="193041"/>
                </a:lnTo>
                <a:lnTo>
                  <a:pt x="1754793" y="185759"/>
                </a:lnTo>
                <a:lnTo>
                  <a:pt x="1759601" y="169314"/>
                </a:lnTo>
                <a:lnTo>
                  <a:pt x="1754793" y="152929"/>
                </a:lnTo>
                <a:lnTo>
                  <a:pt x="1746257" y="145356"/>
                </a:lnTo>
                <a:close/>
              </a:path>
            </a:pathLst>
          </a:custGeom>
          <a:solidFill>
            <a:srgbClr val="DCDBC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2880" y="10798090"/>
            <a:ext cx="1546288" cy="13542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021" y="369088"/>
            <a:ext cx="2719749" cy="13542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942" y="6248186"/>
            <a:ext cx="7313655" cy="40920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3599" y="1172739"/>
            <a:ext cx="9350500" cy="804163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812405" y="6935348"/>
            <a:ext cx="74295" cy="61594"/>
          </a:xfrm>
          <a:custGeom>
            <a:avLst/>
            <a:gdLst/>
            <a:ahLst/>
            <a:cxnLst/>
            <a:rect l="l" t="t" r="r" b="b"/>
            <a:pathLst>
              <a:path w="74294" h="61595">
                <a:moveTo>
                  <a:pt x="73715" y="0"/>
                </a:moveTo>
                <a:lnTo>
                  <a:pt x="44574" y="26606"/>
                </a:lnTo>
                <a:lnTo>
                  <a:pt x="42616" y="41925"/>
                </a:lnTo>
                <a:lnTo>
                  <a:pt x="42616" y="61505"/>
                </a:lnTo>
                <a:lnTo>
                  <a:pt x="69107" y="61505"/>
                </a:lnTo>
                <a:lnTo>
                  <a:pt x="69107" y="31559"/>
                </a:lnTo>
                <a:lnTo>
                  <a:pt x="57129" y="31559"/>
                </a:lnTo>
                <a:lnTo>
                  <a:pt x="57743" y="26798"/>
                </a:lnTo>
                <a:lnTo>
                  <a:pt x="59432" y="22805"/>
                </a:lnTo>
                <a:lnTo>
                  <a:pt x="62197" y="19580"/>
                </a:lnTo>
                <a:lnTo>
                  <a:pt x="64961" y="16201"/>
                </a:lnTo>
                <a:lnTo>
                  <a:pt x="68800" y="13898"/>
                </a:lnTo>
                <a:lnTo>
                  <a:pt x="73715" y="12669"/>
                </a:lnTo>
                <a:lnTo>
                  <a:pt x="73715" y="0"/>
                </a:lnTo>
                <a:close/>
              </a:path>
              <a:path w="74294" h="61595">
                <a:moveTo>
                  <a:pt x="31098" y="0"/>
                </a:moveTo>
                <a:lnTo>
                  <a:pt x="1958" y="26606"/>
                </a:lnTo>
                <a:lnTo>
                  <a:pt x="0" y="41925"/>
                </a:lnTo>
                <a:lnTo>
                  <a:pt x="0" y="61505"/>
                </a:lnTo>
                <a:lnTo>
                  <a:pt x="26491" y="61505"/>
                </a:lnTo>
                <a:lnTo>
                  <a:pt x="26491" y="31559"/>
                </a:lnTo>
                <a:lnTo>
                  <a:pt x="14512" y="31559"/>
                </a:lnTo>
                <a:lnTo>
                  <a:pt x="15126" y="26798"/>
                </a:lnTo>
                <a:lnTo>
                  <a:pt x="16816" y="22805"/>
                </a:lnTo>
                <a:lnTo>
                  <a:pt x="19580" y="19580"/>
                </a:lnTo>
                <a:lnTo>
                  <a:pt x="22344" y="16201"/>
                </a:lnTo>
                <a:lnTo>
                  <a:pt x="26184" y="13898"/>
                </a:lnTo>
                <a:lnTo>
                  <a:pt x="31098" y="12669"/>
                </a:lnTo>
                <a:lnTo>
                  <a:pt x="3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2488" y="6916690"/>
            <a:ext cx="5890824" cy="21400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35320" y="1141326"/>
            <a:ext cx="10863640" cy="9360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8946" y="523544"/>
            <a:ext cx="19706590" cy="10586085"/>
            <a:chOff x="198946" y="523544"/>
            <a:chExt cx="19706590" cy="105860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" y="523544"/>
              <a:ext cx="19706206" cy="105860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0708" y="1204151"/>
              <a:ext cx="15447528" cy="936097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812" y="1518278"/>
              <a:ext cx="12261406" cy="816729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523544"/>
            <a:ext cx="19905345" cy="10586085"/>
            <a:chOff x="0" y="523544"/>
            <a:chExt cx="19905345" cy="10586085"/>
          </a:xfrm>
        </p:grpSpPr>
        <p:sp>
          <p:nvSpPr>
            <p:cNvPr id="4" name="object 4" descr=""/>
            <p:cNvSpPr/>
            <p:nvPr/>
          </p:nvSpPr>
          <p:spPr>
            <a:xfrm>
              <a:off x="198946" y="523544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5"/>
                  </a:lnTo>
                  <a:lnTo>
                    <a:pt x="30303" y="10521761"/>
                  </a:lnTo>
                  <a:lnTo>
                    <a:pt x="64303" y="10555760"/>
                  </a:lnTo>
                  <a:lnTo>
                    <a:pt x="107418" y="10578057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67035" y="4099560"/>
              <a:ext cx="1677670" cy="387985"/>
            </a:xfrm>
            <a:custGeom>
              <a:avLst/>
              <a:gdLst/>
              <a:ahLst/>
              <a:cxnLst/>
              <a:rect l="l" t="t" r="r" b="b"/>
              <a:pathLst>
                <a:path w="1677669" h="387985">
                  <a:moveTo>
                    <a:pt x="93819" y="277543"/>
                  </a:moveTo>
                  <a:lnTo>
                    <a:pt x="89985" y="277681"/>
                  </a:lnTo>
                  <a:lnTo>
                    <a:pt x="42912" y="278394"/>
                  </a:lnTo>
                  <a:lnTo>
                    <a:pt x="0" y="278525"/>
                  </a:lnTo>
                  <a:lnTo>
                    <a:pt x="6682" y="323213"/>
                  </a:lnTo>
                  <a:lnTo>
                    <a:pt x="6701" y="323340"/>
                  </a:lnTo>
                  <a:lnTo>
                    <a:pt x="48387" y="323213"/>
                  </a:lnTo>
                  <a:lnTo>
                    <a:pt x="94113" y="322322"/>
                  </a:lnTo>
                  <a:lnTo>
                    <a:pt x="142494" y="319903"/>
                  </a:lnTo>
                  <a:lnTo>
                    <a:pt x="192141" y="315192"/>
                  </a:lnTo>
                  <a:lnTo>
                    <a:pt x="241668" y="307425"/>
                  </a:lnTo>
                  <a:lnTo>
                    <a:pt x="240097" y="292347"/>
                  </a:lnTo>
                  <a:lnTo>
                    <a:pt x="93819" y="292347"/>
                  </a:lnTo>
                  <a:lnTo>
                    <a:pt x="93819" y="277543"/>
                  </a:lnTo>
                  <a:close/>
                </a:path>
                <a:path w="1677669" h="387985">
                  <a:moveTo>
                    <a:pt x="149524" y="275222"/>
                  </a:moveTo>
                  <a:lnTo>
                    <a:pt x="139351" y="275901"/>
                  </a:lnTo>
                  <a:lnTo>
                    <a:pt x="93819" y="277543"/>
                  </a:lnTo>
                  <a:lnTo>
                    <a:pt x="93819" y="292347"/>
                  </a:lnTo>
                  <a:lnTo>
                    <a:pt x="149524" y="292347"/>
                  </a:lnTo>
                  <a:lnTo>
                    <a:pt x="149524" y="275222"/>
                  </a:lnTo>
                  <a:close/>
                </a:path>
                <a:path w="1677669" h="387985">
                  <a:moveTo>
                    <a:pt x="237479" y="267217"/>
                  </a:moveTo>
                  <a:lnTo>
                    <a:pt x="189139" y="272574"/>
                  </a:lnTo>
                  <a:lnTo>
                    <a:pt x="149524" y="275222"/>
                  </a:lnTo>
                  <a:lnTo>
                    <a:pt x="149524" y="292347"/>
                  </a:lnTo>
                  <a:lnTo>
                    <a:pt x="240097" y="292347"/>
                  </a:lnTo>
                  <a:lnTo>
                    <a:pt x="237479" y="267217"/>
                  </a:lnTo>
                  <a:close/>
                </a:path>
                <a:path w="1677669" h="387985">
                  <a:moveTo>
                    <a:pt x="149524" y="229521"/>
                  </a:moveTo>
                  <a:lnTo>
                    <a:pt x="93819" y="229521"/>
                  </a:lnTo>
                  <a:lnTo>
                    <a:pt x="93819" y="277543"/>
                  </a:lnTo>
                  <a:lnTo>
                    <a:pt x="139351" y="275901"/>
                  </a:lnTo>
                  <a:lnTo>
                    <a:pt x="149524" y="275222"/>
                  </a:lnTo>
                  <a:lnTo>
                    <a:pt x="149524" y="247112"/>
                  </a:lnTo>
                  <a:lnTo>
                    <a:pt x="121881" y="247112"/>
                  </a:lnTo>
                  <a:lnTo>
                    <a:pt x="94109" y="243296"/>
                  </a:lnTo>
                  <a:lnTo>
                    <a:pt x="149524" y="243296"/>
                  </a:lnTo>
                  <a:lnTo>
                    <a:pt x="149524" y="229521"/>
                  </a:lnTo>
                  <a:close/>
                </a:path>
                <a:path w="1677669" h="387985">
                  <a:moveTo>
                    <a:pt x="121881" y="101776"/>
                  </a:moveTo>
                  <a:lnTo>
                    <a:pt x="83590" y="107032"/>
                  </a:lnTo>
                  <a:lnTo>
                    <a:pt x="53663" y="121828"/>
                  </a:lnTo>
                  <a:lnTo>
                    <a:pt x="34180" y="144714"/>
                  </a:lnTo>
                  <a:lnTo>
                    <a:pt x="27224" y="174235"/>
                  </a:lnTo>
                  <a:lnTo>
                    <a:pt x="34180" y="203999"/>
                  </a:lnTo>
                  <a:lnTo>
                    <a:pt x="53663" y="227008"/>
                  </a:lnTo>
                  <a:lnTo>
                    <a:pt x="83590" y="241851"/>
                  </a:lnTo>
                  <a:lnTo>
                    <a:pt x="121881" y="247112"/>
                  </a:lnTo>
                  <a:lnTo>
                    <a:pt x="149524" y="243296"/>
                  </a:lnTo>
                  <a:lnTo>
                    <a:pt x="93819" y="243296"/>
                  </a:lnTo>
                  <a:lnTo>
                    <a:pt x="93819" y="229521"/>
                  </a:lnTo>
                  <a:lnTo>
                    <a:pt x="184871" y="229521"/>
                  </a:lnTo>
                  <a:lnTo>
                    <a:pt x="189941" y="227008"/>
                  </a:lnTo>
                  <a:lnTo>
                    <a:pt x="208475" y="205229"/>
                  </a:lnTo>
                  <a:lnTo>
                    <a:pt x="121881" y="205229"/>
                  </a:lnTo>
                  <a:lnTo>
                    <a:pt x="104558" y="203213"/>
                  </a:lnTo>
                  <a:lnTo>
                    <a:pt x="91358" y="197271"/>
                  </a:lnTo>
                  <a:lnTo>
                    <a:pt x="82949" y="187559"/>
                  </a:lnTo>
                  <a:lnTo>
                    <a:pt x="79997" y="174235"/>
                  </a:lnTo>
                  <a:lnTo>
                    <a:pt x="82949" y="161153"/>
                  </a:lnTo>
                  <a:lnTo>
                    <a:pt x="91358" y="151566"/>
                  </a:lnTo>
                  <a:lnTo>
                    <a:pt x="104558" y="145669"/>
                  </a:lnTo>
                  <a:lnTo>
                    <a:pt x="121881" y="143660"/>
                  </a:lnTo>
                  <a:lnTo>
                    <a:pt x="208620" y="143660"/>
                  </a:lnTo>
                  <a:lnTo>
                    <a:pt x="189941" y="121828"/>
                  </a:lnTo>
                  <a:lnTo>
                    <a:pt x="159995" y="107032"/>
                  </a:lnTo>
                  <a:lnTo>
                    <a:pt x="121881" y="101776"/>
                  </a:lnTo>
                  <a:close/>
                </a:path>
                <a:path w="1677669" h="387985">
                  <a:moveTo>
                    <a:pt x="149524" y="243296"/>
                  </a:moveTo>
                  <a:lnTo>
                    <a:pt x="121881" y="247112"/>
                  </a:lnTo>
                  <a:lnTo>
                    <a:pt x="149524" y="247112"/>
                  </a:lnTo>
                  <a:lnTo>
                    <a:pt x="149524" y="243296"/>
                  </a:lnTo>
                  <a:close/>
                </a:path>
                <a:path w="1677669" h="387985">
                  <a:moveTo>
                    <a:pt x="184871" y="229521"/>
                  </a:moveTo>
                  <a:lnTo>
                    <a:pt x="149524" y="229521"/>
                  </a:lnTo>
                  <a:lnTo>
                    <a:pt x="149524" y="243296"/>
                  </a:lnTo>
                  <a:lnTo>
                    <a:pt x="159995" y="241851"/>
                  </a:lnTo>
                  <a:lnTo>
                    <a:pt x="184871" y="229521"/>
                  </a:lnTo>
                  <a:close/>
                </a:path>
                <a:path w="1677669" h="387985">
                  <a:moveTo>
                    <a:pt x="208620" y="143660"/>
                  </a:moveTo>
                  <a:lnTo>
                    <a:pt x="121881" y="143660"/>
                  </a:lnTo>
                  <a:lnTo>
                    <a:pt x="139027" y="145669"/>
                  </a:lnTo>
                  <a:lnTo>
                    <a:pt x="152246" y="151566"/>
                  </a:lnTo>
                  <a:lnTo>
                    <a:pt x="160754" y="161153"/>
                  </a:lnTo>
                  <a:lnTo>
                    <a:pt x="163764" y="174235"/>
                  </a:lnTo>
                  <a:lnTo>
                    <a:pt x="160754" y="187559"/>
                  </a:lnTo>
                  <a:lnTo>
                    <a:pt x="152246" y="197271"/>
                  </a:lnTo>
                  <a:lnTo>
                    <a:pt x="139027" y="203213"/>
                  </a:lnTo>
                  <a:lnTo>
                    <a:pt x="121881" y="205229"/>
                  </a:lnTo>
                  <a:lnTo>
                    <a:pt x="208475" y="205229"/>
                  </a:lnTo>
                  <a:lnTo>
                    <a:pt x="209522" y="203999"/>
                  </a:lnTo>
                  <a:lnTo>
                    <a:pt x="216537" y="174235"/>
                  </a:lnTo>
                  <a:lnTo>
                    <a:pt x="209522" y="144714"/>
                  </a:lnTo>
                  <a:lnTo>
                    <a:pt x="208620" y="143660"/>
                  </a:lnTo>
                  <a:close/>
                </a:path>
                <a:path w="1677669" h="387985">
                  <a:moveTo>
                    <a:pt x="312870" y="0"/>
                  </a:moveTo>
                  <a:lnTo>
                    <a:pt x="256746" y="0"/>
                  </a:lnTo>
                  <a:lnTo>
                    <a:pt x="256746" y="387841"/>
                  </a:lnTo>
                  <a:lnTo>
                    <a:pt x="312870" y="387841"/>
                  </a:lnTo>
                  <a:lnTo>
                    <a:pt x="312870" y="203554"/>
                  </a:lnTo>
                  <a:lnTo>
                    <a:pt x="293184" y="203554"/>
                  </a:lnTo>
                  <a:lnTo>
                    <a:pt x="293184" y="157482"/>
                  </a:lnTo>
                  <a:lnTo>
                    <a:pt x="312870" y="157482"/>
                  </a:lnTo>
                  <a:lnTo>
                    <a:pt x="312870" y="0"/>
                  </a:lnTo>
                  <a:close/>
                </a:path>
                <a:path w="1677669" h="387985">
                  <a:moveTo>
                    <a:pt x="312870" y="157482"/>
                  </a:moveTo>
                  <a:lnTo>
                    <a:pt x="293184" y="157482"/>
                  </a:lnTo>
                  <a:lnTo>
                    <a:pt x="293184" y="203554"/>
                  </a:lnTo>
                  <a:lnTo>
                    <a:pt x="312870" y="203554"/>
                  </a:lnTo>
                  <a:lnTo>
                    <a:pt x="312870" y="157482"/>
                  </a:lnTo>
                  <a:close/>
                </a:path>
                <a:path w="1677669" h="387985">
                  <a:moveTo>
                    <a:pt x="361454" y="157482"/>
                  </a:moveTo>
                  <a:lnTo>
                    <a:pt x="312870" y="157482"/>
                  </a:lnTo>
                  <a:lnTo>
                    <a:pt x="312870" y="203554"/>
                  </a:lnTo>
                  <a:lnTo>
                    <a:pt x="361454" y="203554"/>
                  </a:lnTo>
                  <a:lnTo>
                    <a:pt x="361454" y="157482"/>
                  </a:lnTo>
                  <a:close/>
                </a:path>
                <a:path w="1677669" h="387985">
                  <a:moveTo>
                    <a:pt x="93819" y="42721"/>
                  </a:moveTo>
                  <a:lnTo>
                    <a:pt x="7120" y="42721"/>
                  </a:lnTo>
                  <a:lnTo>
                    <a:pt x="7120" y="86280"/>
                  </a:lnTo>
                  <a:lnTo>
                    <a:pt x="235385" y="86280"/>
                  </a:lnTo>
                  <a:lnTo>
                    <a:pt x="235385" y="75390"/>
                  </a:lnTo>
                  <a:lnTo>
                    <a:pt x="93819" y="75390"/>
                  </a:lnTo>
                  <a:lnTo>
                    <a:pt x="93819" y="42721"/>
                  </a:lnTo>
                  <a:close/>
                </a:path>
                <a:path w="1677669" h="387985">
                  <a:moveTo>
                    <a:pt x="149524" y="2094"/>
                  </a:moveTo>
                  <a:lnTo>
                    <a:pt x="93819" y="2094"/>
                  </a:lnTo>
                  <a:lnTo>
                    <a:pt x="93819" y="75390"/>
                  </a:lnTo>
                  <a:lnTo>
                    <a:pt x="149524" y="75390"/>
                  </a:lnTo>
                  <a:lnTo>
                    <a:pt x="149524" y="2094"/>
                  </a:lnTo>
                  <a:close/>
                </a:path>
                <a:path w="1677669" h="387985">
                  <a:moveTo>
                    <a:pt x="235385" y="42721"/>
                  </a:moveTo>
                  <a:lnTo>
                    <a:pt x="149524" y="42721"/>
                  </a:lnTo>
                  <a:lnTo>
                    <a:pt x="149524" y="75390"/>
                  </a:lnTo>
                  <a:lnTo>
                    <a:pt x="235385" y="75390"/>
                  </a:lnTo>
                  <a:lnTo>
                    <a:pt x="235385" y="42721"/>
                  </a:lnTo>
                  <a:close/>
                </a:path>
                <a:path w="1677669" h="387985">
                  <a:moveTo>
                    <a:pt x="542777" y="255908"/>
                  </a:moveTo>
                  <a:lnTo>
                    <a:pt x="486654" y="255908"/>
                  </a:lnTo>
                  <a:lnTo>
                    <a:pt x="486654" y="381140"/>
                  </a:lnTo>
                  <a:lnTo>
                    <a:pt x="751776" y="381140"/>
                  </a:lnTo>
                  <a:lnTo>
                    <a:pt x="751776" y="359779"/>
                  </a:lnTo>
                  <a:lnTo>
                    <a:pt x="542777" y="359779"/>
                  </a:lnTo>
                  <a:lnTo>
                    <a:pt x="542777" y="255908"/>
                  </a:lnTo>
                  <a:close/>
                </a:path>
                <a:path w="1677669" h="387985">
                  <a:moveTo>
                    <a:pt x="751776" y="336743"/>
                  </a:moveTo>
                  <a:lnTo>
                    <a:pt x="542777" y="336743"/>
                  </a:lnTo>
                  <a:lnTo>
                    <a:pt x="542777" y="359779"/>
                  </a:lnTo>
                  <a:lnTo>
                    <a:pt x="751776" y="359779"/>
                  </a:lnTo>
                  <a:lnTo>
                    <a:pt x="751776" y="336743"/>
                  </a:lnTo>
                  <a:close/>
                </a:path>
                <a:path w="1677669" h="387985">
                  <a:moveTo>
                    <a:pt x="743400" y="418"/>
                  </a:moveTo>
                  <a:lnTo>
                    <a:pt x="687695" y="418"/>
                  </a:lnTo>
                  <a:lnTo>
                    <a:pt x="687695" y="282713"/>
                  </a:lnTo>
                  <a:lnTo>
                    <a:pt x="743400" y="282713"/>
                  </a:lnTo>
                  <a:lnTo>
                    <a:pt x="743400" y="188475"/>
                  </a:lnTo>
                  <a:lnTo>
                    <a:pt x="705286" y="188475"/>
                  </a:lnTo>
                  <a:lnTo>
                    <a:pt x="705286" y="144079"/>
                  </a:lnTo>
                  <a:lnTo>
                    <a:pt x="743400" y="144079"/>
                  </a:lnTo>
                  <a:lnTo>
                    <a:pt x="743400" y="105127"/>
                  </a:lnTo>
                  <a:lnTo>
                    <a:pt x="703610" y="105127"/>
                  </a:lnTo>
                  <a:lnTo>
                    <a:pt x="703610" y="60731"/>
                  </a:lnTo>
                  <a:lnTo>
                    <a:pt x="743400" y="60731"/>
                  </a:lnTo>
                  <a:lnTo>
                    <a:pt x="743400" y="418"/>
                  </a:lnTo>
                  <a:close/>
                </a:path>
                <a:path w="1677669" h="387985">
                  <a:moveTo>
                    <a:pt x="618168" y="30993"/>
                  </a:moveTo>
                  <a:lnTo>
                    <a:pt x="434718" y="30993"/>
                  </a:lnTo>
                  <a:lnTo>
                    <a:pt x="434718" y="220726"/>
                  </a:lnTo>
                  <a:lnTo>
                    <a:pt x="618168" y="220726"/>
                  </a:lnTo>
                  <a:lnTo>
                    <a:pt x="618168" y="188475"/>
                  </a:lnTo>
                  <a:lnTo>
                    <a:pt x="606022" y="188475"/>
                  </a:lnTo>
                  <a:lnTo>
                    <a:pt x="606022" y="177167"/>
                  </a:lnTo>
                  <a:lnTo>
                    <a:pt x="489585" y="177167"/>
                  </a:lnTo>
                  <a:lnTo>
                    <a:pt x="489585" y="74971"/>
                  </a:lnTo>
                  <a:lnTo>
                    <a:pt x="606022" y="74971"/>
                  </a:lnTo>
                  <a:lnTo>
                    <a:pt x="606022" y="60731"/>
                  </a:lnTo>
                  <a:lnTo>
                    <a:pt x="618168" y="60731"/>
                  </a:lnTo>
                  <a:lnTo>
                    <a:pt x="618168" y="30993"/>
                  </a:lnTo>
                  <a:close/>
                </a:path>
                <a:path w="1677669" h="387985">
                  <a:moveTo>
                    <a:pt x="618168" y="144079"/>
                  </a:moveTo>
                  <a:lnTo>
                    <a:pt x="606022" y="144079"/>
                  </a:lnTo>
                  <a:lnTo>
                    <a:pt x="606022" y="188475"/>
                  </a:lnTo>
                  <a:lnTo>
                    <a:pt x="618168" y="188475"/>
                  </a:lnTo>
                  <a:lnTo>
                    <a:pt x="618168" y="144079"/>
                  </a:lnTo>
                  <a:close/>
                </a:path>
                <a:path w="1677669" h="387985">
                  <a:moveTo>
                    <a:pt x="687695" y="144079"/>
                  </a:moveTo>
                  <a:lnTo>
                    <a:pt x="618168" y="144079"/>
                  </a:lnTo>
                  <a:lnTo>
                    <a:pt x="618168" y="188475"/>
                  </a:lnTo>
                  <a:lnTo>
                    <a:pt x="687695" y="188475"/>
                  </a:lnTo>
                  <a:lnTo>
                    <a:pt x="687695" y="144079"/>
                  </a:lnTo>
                  <a:close/>
                </a:path>
                <a:path w="1677669" h="387985">
                  <a:moveTo>
                    <a:pt x="743400" y="144079"/>
                  </a:moveTo>
                  <a:lnTo>
                    <a:pt x="705286" y="144079"/>
                  </a:lnTo>
                  <a:lnTo>
                    <a:pt x="705286" y="188475"/>
                  </a:lnTo>
                  <a:lnTo>
                    <a:pt x="743400" y="188475"/>
                  </a:lnTo>
                  <a:lnTo>
                    <a:pt x="743400" y="144079"/>
                  </a:lnTo>
                  <a:close/>
                </a:path>
                <a:path w="1677669" h="387985">
                  <a:moveTo>
                    <a:pt x="606022" y="74971"/>
                  </a:moveTo>
                  <a:lnTo>
                    <a:pt x="563300" y="74971"/>
                  </a:lnTo>
                  <a:lnTo>
                    <a:pt x="563300" y="177167"/>
                  </a:lnTo>
                  <a:lnTo>
                    <a:pt x="606022" y="177167"/>
                  </a:lnTo>
                  <a:lnTo>
                    <a:pt x="606022" y="144079"/>
                  </a:lnTo>
                  <a:lnTo>
                    <a:pt x="618168" y="144079"/>
                  </a:lnTo>
                  <a:lnTo>
                    <a:pt x="618168" y="105127"/>
                  </a:lnTo>
                  <a:lnTo>
                    <a:pt x="606022" y="105127"/>
                  </a:lnTo>
                  <a:lnTo>
                    <a:pt x="606022" y="74971"/>
                  </a:lnTo>
                  <a:close/>
                </a:path>
                <a:path w="1677669" h="387985">
                  <a:moveTo>
                    <a:pt x="618168" y="60731"/>
                  </a:moveTo>
                  <a:lnTo>
                    <a:pt x="606022" y="60731"/>
                  </a:lnTo>
                  <a:lnTo>
                    <a:pt x="606022" y="105127"/>
                  </a:lnTo>
                  <a:lnTo>
                    <a:pt x="618168" y="105127"/>
                  </a:lnTo>
                  <a:lnTo>
                    <a:pt x="618168" y="60731"/>
                  </a:lnTo>
                  <a:close/>
                </a:path>
                <a:path w="1677669" h="387985">
                  <a:moveTo>
                    <a:pt x="687695" y="60731"/>
                  </a:moveTo>
                  <a:lnTo>
                    <a:pt x="618168" y="60731"/>
                  </a:lnTo>
                  <a:lnTo>
                    <a:pt x="618168" y="105127"/>
                  </a:lnTo>
                  <a:lnTo>
                    <a:pt x="687695" y="105127"/>
                  </a:lnTo>
                  <a:lnTo>
                    <a:pt x="687695" y="60731"/>
                  </a:lnTo>
                  <a:close/>
                </a:path>
                <a:path w="1677669" h="387985">
                  <a:moveTo>
                    <a:pt x="743400" y="60731"/>
                  </a:moveTo>
                  <a:lnTo>
                    <a:pt x="703610" y="60731"/>
                  </a:lnTo>
                  <a:lnTo>
                    <a:pt x="703610" y="105127"/>
                  </a:lnTo>
                  <a:lnTo>
                    <a:pt x="743400" y="105127"/>
                  </a:lnTo>
                  <a:lnTo>
                    <a:pt x="743400" y="60731"/>
                  </a:lnTo>
                  <a:close/>
                </a:path>
                <a:path w="1677669" h="387985">
                  <a:moveTo>
                    <a:pt x="1036859" y="12565"/>
                  </a:moveTo>
                  <a:lnTo>
                    <a:pt x="1025970" y="12565"/>
                  </a:lnTo>
                  <a:lnTo>
                    <a:pt x="1025970" y="40208"/>
                  </a:lnTo>
                  <a:lnTo>
                    <a:pt x="1020708" y="76476"/>
                  </a:lnTo>
                  <a:lnTo>
                    <a:pt x="1004295" y="109525"/>
                  </a:lnTo>
                  <a:lnTo>
                    <a:pt x="975788" y="136919"/>
                  </a:lnTo>
                  <a:lnTo>
                    <a:pt x="934245" y="156225"/>
                  </a:lnTo>
                  <a:lnTo>
                    <a:pt x="962725" y="200203"/>
                  </a:lnTo>
                  <a:lnTo>
                    <a:pt x="1010950" y="175616"/>
                  </a:lnTo>
                  <a:lnTo>
                    <a:pt x="1044765" y="138896"/>
                  </a:lnTo>
                  <a:lnTo>
                    <a:pt x="1054554" y="116253"/>
                  </a:lnTo>
                  <a:lnTo>
                    <a:pt x="1043135" y="90121"/>
                  </a:lnTo>
                  <a:lnTo>
                    <a:pt x="1036859" y="40208"/>
                  </a:lnTo>
                  <a:lnTo>
                    <a:pt x="1036859" y="12565"/>
                  </a:lnTo>
                  <a:close/>
                </a:path>
                <a:path w="1677669" h="387985">
                  <a:moveTo>
                    <a:pt x="1261774" y="0"/>
                  </a:moveTo>
                  <a:lnTo>
                    <a:pt x="1206069" y="0"/>
                  </a:lnTo>
                  <a:lnTo>
                    <a:pt x="1206069" y="196852"/>
                  </a:lnTo>
                  <a:lnTo>
                    <a:pt x="1261774" y="196852"/>
                  </a:lnTo>
                  <a:lnTo>
                    <a:pt x="1261774" y="100939"/>
                  </a:lnTo>
                  <a:lnTo>
                    <a:pt x="1230780" y="100939"/>
                  </a:lnTo>
                  <a:lnTo>
                    <a:pt x="1230780" y="56542"/>
                  </a:lnTo>
                  <a:lnTo>
                    <a:pt x="1261774" y="56542"/>
                  </a:lnTo>
                  <a:lnTo>
                    <a:pt x="1261774" y="0"/>
                  </a:lnTo>
                  <a:close/>
                </a:path>
                <a:path w="1677669" h="387985">
                  <a:moveTo>
                    <a:pt x="1082094" y="12565"/>
                  </a:moveTo>
                  <a:lnTo>
                    <a:pt x="1071204" y="12565"/>
                  </a:lnTo>
                  <a:lnTo>
                    <a:pt x="1071204" y="40208"/>
                  </a:lnTo>
                  <a:lnTo>
                    <a:pt x="1064679" y="92830"/>
                  </a:lnTo>
                  <a:lnTo>
                    <a:pt x="1054554" y="116253"/>
                  </a:lnTo>
                  <a:lnTo>
                    <a:pt x="1062251" y="133870"/>
                  </a:lnTo>
                  <a:lnTo>
                    <a:pt x="1094639" y="168901"/>
                  </a:lnTo>
                  <a:lnTo>
                    <a:pt x="1140730" y="192664"/>
                  </a:lnTo>
                  <a:lnTo>
                    <a:pt x="1169211" y="149524"/>
                  </a:lnTo>
                  <a:lnTo>
                    <a:pt x="1129802" y="131147"/>
                  </a:lnTo>
                  <a:lnTo>
                    <a:pt x="1102721" y="105232"/>
                  </a:lnTo>
                  <a:lnTo>
                    <a:pt x="1087106" y="74133"/>
                  </a:lnTo>
                  <a:lnTo>
                    <a:pt x="1082094" y="40208"/>
                  </a:lnTo>
                  <a:lnTo>
                    <a:pt x="1082094" y="12565"/>
                  </a:lnTo>
                  <a:close/>
                </a:path>
                <a:path w="1677669" h="387985">
                  <a:moveTo>
                    <a:pt x="1071204" y="12565"/>
                  </a:moveTo>
                  <a:lnTo>
                    <a:pt x="1036859" y="12565"/>
                  </a:lnTo>
                  <a:lnTo>
                    <a:pt x="1036859" y="40208"/>
                  </a:lnTo>
                  <a:lnTo>
                    <a:pt x="1043135" y="90121"/>
                  </a:lnTo>
                  <a:lnTo>
                    <a:pt x="1054554" y="116253"/>
                  </a:lnTo>
                  <a:lnTo>
                    <a:pt x="1064679" y="92830"/>
                  </a:lnTo>
                  <a:lnTo>
                    <a:pt x="1071204" y="40208"/>
                  </a:lnTo>
                  <a:lnTo>
                    <a:pt x="1071204" y="12565"/>
                  </a:lnTo>
                  <a:close/>
                </a:path>
                <a:path w="1677669" h="387985">
                  <a:moveTo>
                    <a:pt x="1206069" y="56542"/>
                  </a:moveTo>
                  <a:lnTo>
                    <a:pt x="1135286" y="56542"/>
                  </a:lnTo>
                  <a:lnTo>
                    <a:pt x="1135286" y="100939"/>
                  </a:lnTo>
                  <a:lnTo>
                    <a:pt x="1206069" y="100939"/>
                  </a:lnTo>
                  <a:lnTo>
                    <a:pt x="1206069" y="56542"/>
                  </a:lnTo>
                  <a:close/>
                </a:path>
                <a:path w="1677669" h="387985">
                  <a:moveTo>
                    <a:pt x="1261774" y="56542"/>
                  </a:moveTo>
                  <a:lnTo>
                    <a:pt x="1230780" y="56542"/>
                  </a:lnTo>
                  <a:lnTo>
                    <a:pt x="1230780" y="100939"/>
                  </a:lnTo>
                  <a:lnTo>
                    <a:pt x="1261774" y="100939"/>
                  </a:lnTo>
                  <a:lnTo>
                    <a:pt x="1261774" y="56542"/>
                  </a:lnTo>
                  <a:close/>
                </a:path>
                <a:path w="1677669" h="387985">
                  <a:moveTo>
                    <a:pt x="1261774" y="213187"/>
                  </a:moveTo>
                  <a:lnTo>
                    <a:pt x="1005447" y="213187"/>
                  </a:lnTo>
                  <a:lnTo>
                    <a:pt x="1005447" y="255908"/>
                  </a:lnTo>
                  <a:lnTo>
                    <a:pt x="1206488" y="255908"/>
                  </a:lnTo>
                  <a:lnTo>
                    <a:pt x="1206488" y="277269"/>
                  </a:lnTo>
                  <a:lnTo>
                    <a:pt x="1006284" y="277269"/>
                  </a:lnTo>
                  <a:lnTo>
                    <a:pt x="1006284" y="383653"/>
                  </a:lnTo>
                  <a:lnTo>
                    <a:pt x="1272664" y="383653"/>
                  </a:lnTo>
                  <a:lnTo>
                    <a:pt x="1272664" y="366062"/>
                  </a:lnTo>
                  <a:lnTo>
                    <a:pt x="1061152" y="366062"/>
                  </a:lnTo>
                  <a:lnTo>
                    <a:pt x="1061152" y="317477"/>
                  </a:lnTo>
                  <a:lnTo>
                    <a:pt x="1261774" y="317477"/>
                  </a:lnTo>
                  <a:lnTo>
                    <a:pt x="1261774" y="213187"/>
                  </a:lnTo>
                  <a:close/>
                </a:path>
                <a:path w="1677669" h="387985">
                  <a:moveTo>
                    <a:pt x="1272664" y="340513"/>
                  </a:moveTo>
                  <a:lnTo>
                    <a:pt x="1061152" y="340513"/>
                  </a:lnTo>
                  <a:lnTo>
                    <a:pt x="1061152" y="366062"/>
                  </a:lnTo>
                  <a:lnTo>
                    <a:pt x="1272664" y="366062"/>
                  </a:lnTo>
                  <a:lnTo>
                    <a:pt x="1272664" y="340513"/>
                  </a:lnTo>
                  <a:close/>
                </a:path>
                <a:path w="1677669" h="387985">
                  <a:moveTo>
                    <a:pt x="1676388" y="0"/>
                  </a:moveTo>
                  <a:lnTo>
                    <a:pt x="1620683" y="0"/>
                  </a:lnTo>
                  <a:lnTo>
                    <a:pt x="1620683" y="227008"/>
                  </a:lnTo>
                  <a:lnTo>
                    <a:pt x="1676388" y="227008"/>
                  </a:lnTo>
                  <a:lnTo>
                    <a:pt x="1676388" y="178005"/>
                  </a:lnTo>
                  <a:lnTo>
                    <a:pt x="1639949" y="178005"/>
                  </a:lnTo>
                  <a:lnTo>
                    <a:pt x="1639949" y="133608"/>
                  </a:lnTo>
                  <a:lnTo>
                    <a:pt x="1676388" y="133608"/>
                  </a:lnTo>
                  <a:lnTo>
                    <a:pt x="1676388" y="100101"/>
                  </a:lnTo>
                  <a:lnTo>
                    <a:pt x="1638274" y="100101"/>
                  </a:lnTo>
                  <a:lnTo>
                    <a:pt x="1638274" y="56123"/>
                  </a:lnTo>
                  <a:lnTo>
                    <a:pt x="1676388" y="56123"/>
                  </a:lnTo>
                  <a:lnTo>
                    <a:pt x="1676388" y="0"/>
                  </a:lnTo>
                  <a:close/>
                </a:path>
                <a:path w="1677669" h="387985">
                  <a:moveTo>
                    <a:pt x="1551156" y="28061"/>
                  </a:moveTo>
                  <a:lnTo>
                    <a:pt x="1367706" y="28061"/>
                  </a:lnTo>
                  <a:lnTo>
                    <a:pt x="1367706" y="206066"/>
                  </a:lnTo>
                  <a:lnTo>
                    <a:pt x="1551156" y="206066"/>
                  </a:lnTo>
                  <a:lnTo>
                    <a:pt x="1551156" y="178005"/>
                  </a:lnTo>
                  <a:lnTo>
                    <a:pt x="1539429" y="178005"/>
                  </a:lnTo>
                  <a:lnTo>
                    <a:pt x="1539429" y="162508"/>
                  </a:lnTo>
                  <a:lnTo>
                    <a:pt x="1422574" y="162508"/>
                  </a:lnTo>
                  <a:lnTo>
                    <a:pt x="1422574" y="72039"/>
                  </a:lnTo>
                  <a:lnTo>
                    <a:pt x="1539429" y="72039"/>
                  </a:lnTo>
                  <a:lnTo>
                    <a:pt x="1539429" y="56123"/>
                  </a:lnTo>
                  <a:lnTo>
                    <a:pt x="1551156" y="56123"/>
                  </a:lnTo>
                  <a:lnTo>
                    <a:pt x="1551156" y="28061"/>
                  </a:lnTo>
                  <a:close/>
                </a:path>
                <a:path w="1677669" h="387985">
                  <a:moveTo>
                    <a:pt x="1551156" y="133608"/>
                  </a:moveTo>
                  <a:lnTo>
                    <a:pt x="1539429" y="133608"/>
                  </a:lnTo>
                  <a:lnTo>
                    <a:pt x="1539429" y="178005"/>
                  </a:lnTo>
                  <a:lnTo>
                    <a:pt x="1551156" y="178005"/>
                  </a:lnTo>
                  <a:lnTo>
                    <a:pt x="1551156" y="133608"/>
                  </a:lnTo>
                  <a:close/>
                </a:path>
                <a:path w="1677669" h="387985">
                  <a:moveTo>
                    <a:pt x="1620683" y="133608"/>
                  </a:moveTo>
                  <a:lnTo>
                    <a:pt x="1551156" y="133608"/>
                  </a:lnTo>
                  <a:lnTo>
                    <a:pt x="1551156" y="178005"/>
                  </a:lnTo>
                  <a:lnTo>
                    <a:pt x="1620683" y="178005"/>
                  </a:lnTo>
                  <a:lnTo>
                    <a:pt x="1620683" y="133608"/>
                  </a:lnTo>
                  <a:close/>
                </a:path>
                <a:path w="1677669" h="387985">
                  <a:moveTo>
                    <a:pt x="1676388" y="133608"/>
                  </a:moveTo>
                  <a:lnTo>
                    <a:pt x="1639949" y="133608"/>
                  </a:lnTo>
                  <a:lnTo>
                    <a:pt x="1639949" y="178005"/>
                  </a:lnTo>
                  <a:lnTo>
                    <a:pt x="1676388" y="178005"/>
                  </a:lnTo>
                  <a:lnTo>
                    <a:pt x="1676388" y="133608"/>
                  </a:lnTo>
                  <a:close/>
                </a:path>
                <a:path w="1677669" h="387985">
                  <a:moveTo>
                    <a:pt x="1539429" y="72039"/>
                  </a:moveTo>
                  <a:lnTo>
                    <a:pt x="1496289" y="72039"/>
                  </a:lnTo>
                  <a:lnTo>
                    <a:pt x="1496289" y="162508"/>
                  </a:lnTo>
                  <a:lnTo>
                    <a:pt x="1539429" y="162508"/>
                  </a:lnTo>
                  <a:lnTo>
                    <a:pt x="1539429" y="133608"/>
                  </a:lnTo>
                  <a:lnTo>
                    <a:pt x="1551156" y="133608"/>
                  </a:lnTo>
                  <a:lnTo>
                    <a:pt x="1551156" y="100101"/>
                  </a:lnTo>
                  <a:lnTo>
                    <a:pt x="1539429" y="100101"/>
                  </a:lnTo>
                  <a:lnTo>
                    <a:pt x="1539429" y="72039"/>
                  </a:lnTo>
                  <a:close/>
                </a:path>
                <a:path w="1677669" h="387985">
                  <a:moveTo>
                    <a:pt x="1551156" y="56123"/>
                  </a:moveTo>
                  <a:lnTo>
                    <a:pt x="1539429" y="56123"/>
                  </a:lnTo>
                  <a:lnTo>
                    <a:pt x="1539429" y="100101"/>
                  </a:lnTo>
                  <a:lnTo>
                    <a:pt x="1551156" y="100101"/>
                  </a:lnTo>
                  <a:lnTo>
                    <a:pt x="1551156" y="56123"/>
                  </a:lnTo>
                  <a:close/>
                </a:path>
                <a:path w="1677669" h="387985">
                  <a:moveTo>
                    <a:pt x="1620683" y="56123"/>
                  </a:moveTo>
                  <a:lnTo>
                    <a:pt x="1551156" y="56123"/>
                  </a:lnTo>
                  <a:lnTo>
                    <a:pt x="1551156" y="100101"/>
                  </a:lnTo>
                  <a:lnTo>
                    <a:pt x="1620683" y="100101"/>
                  </a:lnTo>
                  <a:lnTo>
                    <a:pt x="1620683" y="56123"/>
                  </a:lnTo>
                  <a:close/>
                </a:path>
                <a:path w="1677669" h="387985">
                  <a:moveTo>
                    <a:pt x="1676388" y="56123"/>
                  </a:moveTo>
                  <a:lnTo>
                    <a:pt x="1638274" y="56123"/>
                  </a:lnTo>
                  <a:lnTo>
                    <a:pt x="1638274" y="100101"/>
                  </a:lnTo>
                  <a:lnTo>
                    <a:pt x="1676388" y="100101"/>
                  </a:lnTo>
                  <a:lnTo>
                    <a:pt x="1676388" y="56123"/>
                  </a:lnTo>
                  <a:close/>
                </a:path>
                <a:path w="1677669" h="387985">
                  <a:moveTo>
                    <a:pt x="1544874" y="237060"/>
                  </a:moveTo>
                  <a:lnTo>
                    <a:pt x="1489496" y="242185"/>
                  </a:lnTo>
                  <a:lnTo>
                    <a:pt x="1447704" y="257007"/>
                  </a:lnTo>
                  <a:lnTo>
                    <a:pt x="1421304" y="280704"/>
                  </a:lnTo>
                  <a:lnTo>
                    <a:pt x="1412103" y="312451"/>
                  </a:lnTo>
                  <a:lnTo>
                    <a:pt x="1421304" y="344374"/>
                  </a:lnTo>
                  <a:lnTo>
                    <a:pt x="1447704" y="368051"/>
                  </a:lnTo>
                  <a:lnTo>
                    <a:pt x="1489496" y="382776"/>
                  </a:lnTo>
                  <a:lnTo>
                    <a:pt x="1544874" y="387841"/>
                  </a:lnTo>
                  <a:lnTo>
                    <a:pt x="1600252" y="382776"/>
                  </a:lnTo>
                  <a:lnTo>
                    <a:pt x="1642044" y="368051"/>
                  </a:lnTo>
                  <a:lnTo>
                    <a:pt x="1667145" y="345539"/>
                  </a:lnTo>
                  <a:lnTo>
                    <a:pt x="1544874" y="345539"/>
                  </a:lnTo>
                  <a:lnTo>
                    <a:pt x="1511629" y="343490"/>
                  </a:lnTo>
                  <a:lnTo>
                    <a:pt x="1487493" y="337319"/>
                  </a:lnTo>
                  <a:lnTo>
                    <a:pt x="1472782" y="326986"/>
                  </a:lnTo>
                  <a:lnTo>
                    <a:pt x="1467808" y="312451"/>
                  </a:lnTo>
                  <a:lnTo>
                    <a:pt x="1472782" y="297981"/>
                  </a:lnTo>
                  <a:lnTo>
                    <a:pt x="1487493" y="287792"/>
                  </a:lnTo>
                  <a:lnTo>
                    <a:pt x="1511629" y="281764"/>
                  </a:lnTo>
                  <a:lnTo>
                    <a:pt x="1544874" y="279782"/>
                  </a:lnTo>
                  <a:lnTo>
                    <a:pt x="1667415" y="279782"/>
                  </a:lnTo>
                  <a:lnTo>
                    <a:pt x="1642044" y="257007"/>
                  </a:lnTo>
                  <a:lnTo>
                    <a:pt x="1600252" y="242185"/>
                  </a:lnTo>
                  <a:lnTo>
                    <a:pt x="1544874" y="237060"/>
                  </a:lnTo>
                  <a:close/>
                </a:path>
                <a:path w="1677669" h="387985">
                  <a:moveTo>
                    <a:pt x="1667415" y="279782"/>
                  </a:moveTo>
                  <a:lnTo>
                    <a:pt x="1544874" y="279782"/>
                  </a:lnTo>
                  <a:lnTo>
                    <a:pt x="1578361" y="281764"/>
                  </a:lnTo>
                  <a:lnTo>
                    <a:pt x="1602621" y="287792"/>
                  </a:lnTo>
                  <a:lnTo>
                    <a:pt x="1617378" y="297981"/>
                  </a:lnTo>
                  <a:lnTo>
                    <a:pt x="1622358" y="312451"/>
                  </a:lnTo>
                  <a:lnTo>
                    <a:pt x="1617378" y="326986"/>
                  </a:lnTo>
                  <a:lnTo>
                    <a:pt x="1602621" y="337319"/>
                  </a:lnTo>
                  <a:lnTo>
                    <a:pt x="1578361" y="343490"/>
                  </a:lnTo>
                  <a:lnTo>
                    <a:pt x="1544874" y="345539"/>
                  </a:lnTo>
                  <a:lnTo>
                    <a:pt x="1667145" y="345539"/>
                  </a:lnTo>
                  <a:lnTo>
                    <a:pt x="1668443" y="344374"/>
                  </a:lnTo>
                  <a:lnTo>
                    <a:pt x="1677645" y="312451"/>
                  </a:lnTo>
                  <a:lnTo>
                    <a:pt x="1668443" y="280704"/>
                  </a:lnTo>
                  <a:lnTo>
                    <a:pt x="1667415" y="279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2268"/>
              <a:ext cx="13748272" cy="92830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55660" y="5187067"/>
              <a:ext cx="2763571" cy="34267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4635" y="5657523"/>
              <a:ext cx="2907467" cy="57011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507374" y="4921319"/>
              <a:ext cx="1320800" cy="314325"/>
            </a:xfrm>
            <a:custGeom>
              <a:avLst/>
              <a:gdLst/>
              <a:ahLst/>
              <a:cxnLst/>
              <a:rect l="l" t="t" r="r" b="b"/>
              <a:pathLst>
                <a:path w="1320800" h="314325">
                  <a:moveTo>
                    <a:pt x="331673" y="157060"/>
                  </a:moveTo>
                  <a:lnTo>
                    <a:pt x="325755" y="115316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50"/>
                  </a:lnTo>
                  <a:lnTo>
                    <a:pt x="209931" y="5613"/>
                  </a:lnTo>
                  <a:lnTo>
                    <a:pt x="165836" y="0"/>
                  </a:lnTo>
                  <a:lnTo>
                    <a:pt x="121754" y="5613"/>
                  </a:lnTo>
                  <a:lnTo>
                    <a:pt x="82143" y="21450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16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21"/>
                  </a:lnTo>
                  <a:lnTo>
                    <a:pt x="165836" y="314134"/>
                  </a:lnTo>
                  <a:lnTo>
                    <a:pt x="209931" y="308521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320800" h="314325">
                  <a:moveTo>
                    <a:pt x="531901" y="82511"/>
                  </a:moveTo>
                  <a:lnTo>
                    <a:pt x="529120" y="69583"/>
                  </a:lnTo>
                  <a:lnTo>
                    <a:pt x="526808" y="66535"/>
                  </a:lnTo>
                  <a:lnTo>
                    <a:pt x="521423" y="59423"/>
                  </a:lnTo>
                  <a:lnTo>
                    <a:pt x="512838" y="54533"/>
                  </a:lnTo>
                  <a:lnTo>
                    <a:pt x="512838" y="72542"/>
                  </a:lnTo>
                  <a:lnTo>
                    <a:pt x="512838" y="92633"/>
                  </a:lnTo>
                  <a:lnTo>
                    <a:pt x="505371" y="98488"/>
                  </a:lnTo>
                  <a:lnTo>
                    <a:pt x="484695" y="98488"/>
                  </a:lnTo>
                  <a:lnTo>
                    <a:pt x="477227" y="92633"/>
                  </a:lnTo>
                  <a:lnTo>
                    <a:pt x="477227" y="72542"/>
                  </a:lnTo>
                  <a:lnTo>
                    <a:pt x="484695" y="66535"/>
                  </a:lnTo>
                  <a:lnTo>
                    <a:pt x="505371" y="66535"/>
                  </a:lnTo>
                  <a:lnTo>
                    <a:pt x="512838" y="72542"/>
                  </a:lnTo>
                  <a:lnTo>
                    <a:pt x="512838" y="54533"/>
                  </a:lnTo>
                  <a:lnTo>
                    <a:pt x="509765" y="52781"/>
                  </a:lnTo>
                  <a:lnTo>
                    <a:pt x="495109" y="50406"/>
                  </a:lnTo>
                  <a:lnTo>
                    <a:pt x="480428" y="52781"/>
                  </a:lnTo>
                  <a:lnTo>
                    <a:pt x="468718" y="59423"/>
                  </a:lnTo>
                  <a:lnTo>
                    <a:pt x="460971" y="69583"/>
                  </a:lnTo>
                  <a:lnTo>
                    <a:pt x="458165" y="82511"/>
                  </a:lnTo>
                  <a:lnTo>
                    <a:pt x="460971" y="95440"/>
                  </a:lnTo>
                  <a:lnTo>
                    <a:pt x="468718" y="105600"/>
                  </a:lnTo>
                  <a:lnTo>
                    <a:pt x="480428" y="112242"/>
                  </a:lnTo>
                  <a:lnTo>
                    <a:pt x="495109" y="114617"/>
                  </a:lnTo>
                  <a:lnTo>
                    <a:pt x="509765" y="112242"/>
                  </a:lnTo>
                  <a:lnTo>
                    <a:pt x="521423" y="105600"/>
                  </a:lnTo>
                  <a:lnTo>
                    <a:pt x="526808" y="98488"/>
                  </a:lnTo>
                  <a:lnTo>
                    <a:pt x="529120" y="95440"/>
                  </a:lnTo>
                  <a:lnTo>
                    <a:pt x="531901" y="82511"/>
                  </a:lnTo>
                  <a:close/>
                </a:path>
                <a:path w="1320800" h="314325">
                  <a:moveTo>
                    <a:pt x="568985" y="123710"/>
                  </a:moveTo>
                  <a:lnTo>
                    <a:pt x="549643" y="123710"/>
                  </a:lnTo>
                  <a:lnTo>
                    <a:pt x="549643" y="136309"/>
                  </a:lnTo>
                  <a:lnTo>
                    <a:pt x="549643" y="151269"/>
                  </a:lnTo>
                  <a:lnTo>
                    <a:pt x="549643" y="163576"/>
                  </a:lnTo>
                  <a:lnTo>
                    <a:pt x="497890" y="163576"/>
                  </a:lnTo>
                  <a:lnTo>
                    <a:pt x="497890" y="151269"/>
                  </a:lnTo>
                  <a:lnTo>
                    <a:pt x="549643" y="151269"/>
                  </a:lnTo>
                  <a:lnTo>
                    <a:pt x="549643" y="136309"/>
                  </a:lnTo>
                  <a:lnTo>
                    <a:pt x="497890" y="136309"/>
                  </a:lnTo>
                  <a:lnTo>
                    <a:pt x="497890" y="123710"/>
                  </a:lnTo>
                  <a:lnTo>
                    <a:pt x="478688" y="123710"/>
                  </a:lnTo>
                  <a:lnTo>
                    <a:pt x="478688" y="179120"/>
                  </a:lnTo>
                  <a:lnTo>
                    <a:pt x="568985" y="179120"/>
                  </a:lnTo>
                  <a:lnTo>
                    <a:pt x="568985" y="163576"/>
                  </a:lnTo>
                  <a:lnTo>
                    <a:pt x="568985" y="151269"/>
                  </a:lnTo>
                  <a:lnTo>
                    <a:pt x="568985" y="136309"/>
                  </a:lnTo>
                  <a:lnTo>
                    <a:pt x="568985" y="123710"/>
                  </a:lnTo>
                  <a:close/>
                </a:path>
                <a:path w="1320800" h="314325">
                  <a:moveTo>
                    <a:pt x="568985" y="44843"/>
                  </a:moveTo>
                  <a:lnTo>
                    <a:pt x="549351" y="44843"/>
                  </a:lnTo>
                  <a:lnTo>
                    <a:pt x="549351" y="117843"/>
                  </a:lnTo>
                  <a:lnTo>
                    <a:pt x="568985" y="117843"/>
                  </a:lnTo>
                  <a:lnTo>
                    <a:pt x="568985" y="44843"/>
                  </a:lnTo>
                  <a:close/>
                </a:path>
                <a:path w="1320800" h="314325">
                  <a:moveTo>
                    <a:pt x="662216" y="121653"/>
                  </a:moveTo>
                  <a:lnTo>
                    <a:pt x="661974" y="119748"/>
                  </a:lnTo>
                  <a:lnTo>
                    <a:pt x="660311" y="106260"/>
                  </a:lnTo>
                  <a:lnTo>
                    <a:pt x="648957" y="107937"/>
                  </a:lnTo>
                  <a:lnTo>
                    <a:pt x="637082" y="108915"/>
                  </a:lnTo>
                  <a:lnTo>
                    <a:pt x="620014" y="109486"/>
                  </a:lnTo>
                  <a:lnTo>
                    <a:pt x="615442" y="109486"/>
                  </a:lnTo>
                  <a:lnTo>
                    <a:pt x="615442" y="95415"/>
                  </a:lnTo>
                  <a:lnTo>
                    <a:pt x="655612" y="95415"/>
                  </a:lnTo>
                  <a:lnTo>
                    <a:pt x="655612" y="52603"/>
                  </a:lnTo>
                  <a:lnTo>
                    <a:pt x="595947" y="52603"/>
                  </a:lnTo>
                  <a:lnTo>
                    <a:pt x="595947" y="67995"/>
                  </a:lnTo>
                  <a:lnTo>
                    <a:pt x="636270" y="67995"/>
                  </a:lnTo>
                  <a:lnTo>
                    <a:pt x="636270" y="80899"/>
                  </a:lnTo>
                  <a:lnTo>
                    <a:pt x="596099" y="80899"/>
                  </a:lnTo>
                  <a:lnTo>
                    <a:pt x="596099" y="125018"/>
                  </a:lnTo>
                  <a:lnTo>
                    <a:pt x="620483" y="125018"/>
                  </a:lnTo>
                  <a:lnTo>
                    <a:pt x="638149" y="124434"/>
                  </a:lnTo>
                  <a:lnTo>
                    <a:pt x="650481" y="123418"/>
                  </a:lnTo>
                  <a:lnTo>
                    <a:pt x="662216" y="121653"/>
                  </a:lnTo>
                  <a:close/>
                </a:path>
                <a:path w="1320800" h="314325">
                  <a:moveTo>
                    <a:pt x="704570" y="134696"/>
                  </a:moveTo>
                  <a:lnTo>
                    <a:pt x="611632" y="134696"/>
                  </a:lnTo>
                  <a:lnTo>
                    <a:pt x="611632" y="150241"/>
                  </a:lnTo>
                  <a:lnTo>
                    <a:pt x="685076" y="150241"/>
                  </a:lnTo>
                  <a:lnTo>
                    <a:pt x="685076" y="180733"/>
                  </a:lnTo>
                  <a:lnTo>
                    <a:pt x="704570" y="180733"/>
                  </a:lnTo>
                  <a:lnTo>
                    <a:pt x="704570" y="134696"/>
                  </a:lnTo>
                  <a:close/>
                </a:path>
                <a:path w="1320800" h="314325">
                  <a:moveTo>
                    <a:pt x="704570" y="44983"/>
                  </a:moveTo>
                  <a:lnTo>
                    <a:pt x="685076" y="44983"/>
                  </a:lnTo>
                  <a:lnTo>
                    <a:pt x="685076" y="63601"/>
                  </a:lnTo>
                  <a:lnTo>
                    <a:pt x="663384" y="63601"/>
                  </a:lnTo>
                  <a:lnTo>
                    <a:pt x="663384" y="79146"/>
                  </a:lnTo>
                  <a:lnTo>
                    <a:pt x="685076" y="79146"/>
                  </a:lnTo>
                  <a:lnTo>
                    <a:pt x="685076" y="92481"/>
                  </a:lnTo>
                  <a:lnTo>
                    <a:pt x="663384" y="92481"/>
                  </a:lnTo>
                  <a:lnTo>
                    <a:pt x="663384" y="108026"/>
                  </a:lnTo>
                  <a:lnTo>
                    <a:pt x="685076" y="108026"/>
                  </a:lnTo>
                  <a:lnTo>
                    <a:pt x="685076" y="128549"/>
                  </a:lnTo>
                  <a:lnTo>
                    <a:pt x="704570" y="128549"/>
                  </a:lnTo>
                  <a:lnTo>
                    <a:pt x="704570" y="108026"/>
                  </a:lnTo>
                  <a:lnTo>
                    <a:pt x="704570" y="92481"/>
                  </a:lnTo>
                  <a:lnTo>
                    <a:pt x="704570" y="79146"/>
                  </a:lnTo>
                  <a:lnTo>
                    <a:pt x="704570" y="63601"/>
                  </a:lnTo>
                  <a:lnTo>
                    <a:pt x="704570" y="44983"/>
                  </a:lnTo>
                  <a:close/>
                </a:path>
                <a:path w="1320800" h="314325">
                  <a:moveTo>
                    <a:pt x="807034" y="107289"/>
                  </a:moveTo>
                  <a:lnTo>
                    <a:pt x="792937" y="101561"/>
                  </a:lnTo>
                  <a:lnTo>
                    <a:pt x="783234" y="93522"/>
                  </a:lnTo>
                  <a:lnTo>
                    <a:pt x="777621" y="83972"/>
                  </a:lnTo>
                  <a:lnTo>
                    <a:pt x="775881" y="74155"/>
                  </a:lnTo>
                  <a:lnTo>
                    <a:pt x="802487" y="74155"/>
                  </a:lnTo>
                  <a:lnTo>
                    <a:pt x="802487" y="68732"/>
                  </a:lnTo>
                  <a:lnTo>
                    <a:pt x="802487" y="64922"/>
                  </a:lnTo>
                  <a:lnTo>
                    <a:pt x="802487" y="58915"/>
                  </a:lnTo>
                  <a:lnTo>
                    <a:pt x="775804" y="58915"/>
                  </a:lnTo>
                  <a:lnTo>
                    <a:pt x="775804" y="44399"/>
                  </a:lnTo>
                  <a:lnTo>
                    <a:pt x="756310" y="44399"/>
                  </a:lnTo>
                  <a:lnTo>
                    <a:pt x="756310" y="58915"/>
                  </a:lnTo>
                  <a:lnTo>
                    <a:pt x="729627" y="58915"/>
                  </a:lnTo>
                  <a:lnTo>
                    <a:pt x="729627" y="74155"/>
                  </a:lnTo>
                  <a:lnTo>
                    <a:pt x="756246" y="74155"/>
                  </a:lnTo>
                  <a:lnTo>
                    <a:pt x="754481" y="85051"/>
                  </a:lnTo>
                  <a:lnTo>
                    <a:pt x="748804" y="95592"/>
                  </a:lnTo>
                  <a:lnTo>
                    <a:pt x="739000" y="104432"/>
                  </a:lnTo>
                  <a:lnTo>
                    <a:pt x="724789" y="110655"/>
                  </a:lnTo>
                  <a:lnTo>
                    <a:pt x="734034" y="125755"/>
                  </a:lnTo>
                  <a:lnTo>
                    <a:pt x="750849" y="117792"/>
                  </a:lnTo>
                  <a:lnTo>
                    <a:pt x="762685" y="105791"/>
                  </a:lnTo>
                  <a:lnTo>
                    <a:pt x="766381" y="97866"/>
                  </a:lnTo>
                  <a:lnTo>
                    <a:pt x="769327" y="103784"/>
                  </a:lnTo>
                  <a:lnTo>
                    <a:pt x="781253" y="115087"/>
                  </a:lnTo>
                  <a:lnTo>
                    <a:pt x="798233" y="122529"/>
                  </a:lnTo>
                  <a:lnTo>
                    <a:pt x="807034" y="107289"/>
                  </a:lnTo>
                  <a:close/>
                </a:path>
                <a:path w="1320800" h="314325">
                  <a:moveTo>
                    <a:pt x="834301" y="154927"/>
                  </a:moveTo>
                  <a:lnTo>
                    <a:pt x="831126" y="144081"/>
                  </a:lnTo>
                  <a:lnTo>
                    <a:pt x="821969" y="135928"/>
                  </a:lnTo>
                  <a:lnTo>
                    <a:pt x="814946" y="133477"/>
                  </a:lnTo>
                  <a:lnTo>
                    <a:pt x="814946" y="154927"/>
                  </a:lnTo>
                  <a:lnTo>
                    <a:pt x="813231" y="159715"/>
                  </a:lnTo>
                  <a:lnTo>
                    <a:pt x="808164" y="163106"/>
                  </a:lnTo>
                  <a:lnTo>
                    <a:pt x="799858" y="165112"/>
                  </a:lnTo>
                  <a:lnTo>
                    <a:pt x="788403" y="165785"/>
                  </a:lnTo>
                  <a:lnTo>
                    <a:pt x="776884" y="165112"/>
                  </a:lnTo>
                  <a:lnTo>
                    <a:pt x="768527" y="163106"/>
                  </a:lnTo>
                  <a:lnTo>
                    <a:pt x="763447" y="159715"/>
                  </a:lnTo>
                  <a:lnTo>
                    <a:pt x="761733" y="154927"/>
                  </a:lnTo>
                  <a:lnTo>
                    <a:pt x="763447" y="150075"/>
                  </a:lnTo>
                  <a:lnTo>
                    <a:pt x="768527" y="146697"/>
                  </a:lnTo>
                  <a:lnTo>
                    <a:pt x="776884" y="144729"/>
                  </a:lnTo>
                  <a:lnTo>
                    <a:pt x="788416" y="144081"/>
                  </a:lnTo>
                  <a:lnTo>
                    <a:pt x="799858" y="144729"/>
                  </a:lnTo>
                  <a:lnTo>
                    <a:pt x="808164" y="146697"/>
                  </a:lnTo>
                  <a:lnTo>
                    <a:pt x="813231" y="150075"/>
                  </a:lnTo>
                  <a:lnTo>
                    <a:pt x="814946" y="154927"/>
                  </a:lnTo>
                  <a:lnTo>
                    <a:pt x="814946" y="133477"/>
                  </a:lnTo>
                  <a:lnTo>
                    <a:pt x="807516" y="130873"/>
                  </a:lnTo>
                  <a:lnTo>
                    <a:pt x="788416" y="129133"/>
                  </a:lnTo>
                  <a:lnTo>
                    <a:pt x="769226" y="130873"/>
                  </a:lnTo>
                  <a:lnTo>
                    <a:pt x="754735" y="135928"/>
                  </a:lnTo>
                  <a:lnTo>
                    <a:pt x="745566" y="144081"/>
                  </a:lnTo>
                  <a:lnTo>
                    <a:pt x="742391" y="154927"/>
                  </a:lnTo>
                  <a:lnTo>
                    <a:pt x="745578" y="165798"/>
                  </a:lnTo>
                  <a:lnTo>
                    <a:pt x="754735" y="173863"/>
                  </a:lnTo>
                  <a:lnTo>
                    <a:pt x="769226" y="178866"/>
                  </a:lnTo>
                  <a:lnTo>
                    <a:pt x="788416" y="180581"/>
                  </a:lnTo>
                  <a:lnTo>
                    <a:pt x="807516" y="178866"/>
                  </a:lnTo>
                  <a:lnTo>
                    <a:pt x="821969" y="173863"/>
                  </a:lnTo>
                  <a:lnTo>
                    <a:pt x="831113" y="165798"/>
                  </a:lnTo>
                  <a:lnTo>
                    <a:pt x="834301" y="154927"/>
                  </a:lnTo>
                  <a:close/>
                </a:path>
                <a:path w="1320800" h="314325">
                  <a:moveTo>
                    <a:pt x="850722" y="76644"/>
                  </a:moveTo>
                  <a:lnTo>
                    <a:pt x="832688" y="76644"/>
                  </a:lnTo>
                  <a:lnTo>
                    <a:pt x="832688" y="44843"/>
                  </a:lnTo>
                  <a:lnTo>
                    <a:pt x="813193" y="44843"/>
                  </a:lnTo>
                  <a:lnTo>
                    <a:pt x="813193" y="126631"/>
                  </a:lnTo>
                  <a:lnTo>
                    <a:pt x="832688" y="126631"/>
                  </a:lnTo>
                  <a:lnTo>
                    <a:pt x="832688" y="92633"/>
                  </a:lnTo>
                  <a:lnTo>
                    <a:pt x="850722" y="92633"/>
                  </a:lnTo>
                  <a:lnTo>
                    <a:pt x="850722" y="76644"/>
                  </a:lnTo>
                  <a:close/>
                </a:path>
                <a:path w="1320800" h="314325">
                  <a:moveTo>
                    <a:pt x="985659" y="59055"/>
                  </a:moveTo>
                  <a:lnTo>
                    <a:pt x="964107" y="59055"/>
                  </a:lnTo>
                  <a:lnTo>
                    <a:pt x="964107" y="101866"/>
                  </a:lnTo>
                  <a:lnTo>
                    <a:pt x="923061" y="101866"/>
                  </a:lnTo>
                  <a:lnTo>
                    <a:pt x="923061" y="59055"/>
                  </a:lnTo>
                  <a:lnTo>
                    <a:pt x="901357" y="59055"/>
                  </a:lnTo>
                  <a:lnTo>
                    <a:pt x="901357" y="167538"/>
                  </a:lnTo>
                  <a:lnTo>
                    <a:pt x="923061" y="167538"/>
                  </a:lnTo>
                  <a:lnTo>
                    <a:pt x="923061" y="120624"/>
                  </a:lnTo>
                  <a:lnTo>
                    <a:pt x="964107" y="120624"/>
                  </a:lnTo>
                  <a:lnTo>
                    <a:pt x="964107" y="167538"/>
                  </a:lnTo>
                  <a:lnTo>
                    <a:pt x="985659" y="167538"/>
                  </a:lnTo>
                  <a:lnTo>
                    <a:pt x="985659" y="120624"/>
                  </a:lnTo>
                  <a:lnTo>
                    <a:pt x="985659" y="101866"/>
                  </a:lnTo>
                  <a:lnTo>
                    <a:pt x="985659" y="59055"/>
                  </a:lnTo>
                  <a:close/>
                </a:path>
                <a:path w="1320800" h="314325">
                  <a:moveTo>
                    <a:pt x="1084135" y="126631"/>
                  </a:moveTo>
                  <a:lnTo>
                    <a:pt x="1080884" y="108394"/>
                  </a:lnTo>
                  <a:lnTo>
                    <a:pt x="1076223" y="101130"/>
                  </a:lnTo>
                  <a:lnTo>
                    <a:pt x="1072197" y="94869"/>
                  </a:lnTo>
                  <a:lnTo>
                    <a:pt x="1062151" y="88125"/>
                  </a:lnTo>
                  <a:lnTo>
                    <a:pt x="1062151" y="126631"/>
                  </a:lnTo>
                  <a:lnTo>
                    <a:pt x="1061008" y="137121"/>
                  </a:lnTo>
                  <a:lnTo>
                    <a:pt x="1057681" y="145161"/>
                  </a:lnTo>
                  <a:lnTo>
                    <a:pt x="1052258" y="150329"/>
                  </a:lnTo>
                  <a:lnTo>
                    <a:pt x="1044854" y="152146"/>
                  </a:lnTo>
                  <a:lnTo>
                    <a:pt x="1037361" y="150329"/>
                  </a:lnTo>
                  <a:lnTo>
                    <a:pt x="1031900" y="145161"/>
                  </a:lnTo>
                  <a:lnTo>
                    <a:pt x="1028547" y="137121"/>
                  </a:lnTo>
                  <a:lnTo>
                    <a:pt x="1027404" y="126631"/>
                  </a:lnTo>
                  <a:lnTo>
                    <a:pt x="1028547" y="116090"/>
                  </a:lnTo>
                  <a:lnTo>
                    <a:pt x="1031900" y="108051"/>
                  </a:lnTo>
                  <a:lnTo>
                    <a:pt x="1037361" y="102933"/>
                  </a:lnTo>
                  <a:lnTo>
                    <a:pt x="1044854" y="101130"/>
                  </a:lnTo>
                  <a:lnTo>
                    <a:pt x="1052258" y="102933"/>
                  </a:lnTo>
                  <a:lnTo>
                    <a:pt x="1057681" y="108051"/>
                  </a:lnTo>
                  <a:lnTo>
                    <a:pt x="1061008" y="116090"/>
                  </a:lnTo>
                  <a:lnTo>
                    <a:pt x="1062151" y="126631"/>
                  </a:lnTo>
                  <a:lnTo>
                    <a:pt x="1062151" y="88125"/>
                  </a:lnTo>
                  <a:lnTo>
                    <a:pt x="1059649" y="86436"/>
                  </a:lnTo>
                  <a:lnTo>
                    <a:pt x="1044854" y="83540"/>
                  </a:lnTo>
                  <a:lnTo>
                    <a:pt x="1029970" y="86436"/>
                  </a:lnTo>
                  <a:lnTo>
                    <a:pt x="1017384" y="94869"/>
                  </a:lnTo>
                  <a:lnTo>
                    <a:pt x="1008672" y="108394"/>
                  </a:lnTo>
                  <a:lnTo>
                    <a:pt x="1005420" y="126631"/>
                  </a:lnTo>
                  <a:lnTo>
                    <a:pt x="1008672" y="144792"/>
                  </a:lnTo>
                  <a:lnTo>
                    <a:pt x="1017384" y="158280"/>
                  </a:lnTo>
                  <a:lnTo>
                    <a:pt x="1029970" y="166687"/>
                  </a:lnTo>
                  <a:lnTo>
                    <a:pt x="1044854" y="169583"/>
                  </a:lnTo>
                  <a:lnTo>
                    <a:pt x="1059649" y="166687"/>
                  </a:lnTo>
                  <a:lnTo>
                    <a:pt x="1072197" y="158280"/>
                  </a:lnTo>
                  <a:lnTo>
                    <a:pt x="1076147" y="152146"/>
                  </a:lnTo>
                  <a:lnTo>
                    <a:pt x="1080884" y="144792"/>
                  </a:lnTo>
                  <a:lnTo>
                    <a:pt x="1084135" y="126631"/>
                  </a:lnTo>
                  <a:close/>
                </a:path>
                <a:path w="1320800" h="314325">
                  <a:moveTo>
                    <a:pt x="1171117" y="85598"/>
                  </a:moveTo>
                  <a:lnTo>
                    <a:pt x="1150302" y="85598"/>
                  </a:lnTo>
                  <a:lnTo>
                    <a:pt x="1138275" y="126492"/>
                  </a:lnTo>
                  <a:lnTo>
                    <a:pt x="1136624" y="132588"/>
                  </a:lnTo>
                  <a:lnTo>
                    <a:pt x="1131684" y="151269"/>
                  </a:lnTo>
                  <a:lnTo>
                    <a:pt x="1130947" y="151269"/>
                  </a:lnTo>
                  <a:lnTo>
                    <a:pt x="1127645" y="138772"/>
                  </a:lnTo>
                  <a:lnTo>
                    <a:pt x="1124356" y="126492"/>
                  </a:lnTo>
                  <a:lnTo>
                    <a:pt x="1112481" y="85598"/>
                  </a:lnTo>
                  <a:lnTo>
                    <a:pt x="1090637" y="85598"/>
                  </a:lnTo>
                  <a:lnTo>
                    <a:pt x="1118781" y="167538"/>
                  </a:lnTo>
                  <a:lnTo>
                    <a:pt x="1143698" y="167538"/>
                  </a:lnTo>
                  <a:lnTo>
                    <a:pt x="1149146" y="151269"/>
                  </a:lnTo>
                  <a:lnTo>
                    <a:pt x="1171117" y="85598"/>
                  </a:lnTo>
                  <a:close/>
                </a:path>
                <a:path w="1320800" h="314325">
                  <a:moveTo>
                    <a:pt x="1250048" y="122682"/>
                  </a:moveTo>
                  <a:lnTo>
                    <a:pt x="1249451" y="118287"/>
                  </a:lnTo>
                  <a:lnTo>
                    <a:pt x="1247914" y="107137"/>
                  </a:lnTo>
                  <a:lnTo>
                    <a:pt x="1247889" y="106972"/>
                  </a:lnTo>
                  <a:lnTo>
                    <a:pt x="1244295" y="100101"/>
                  </a:lnTo>
                  <a:lnTo>
                    <a:pt x="1241425" y="94589"/>
                  </a:lnTo>
                  <a:lnTo>
                    <a:pt x="1231734" y="87249"/>
                  </a:lnTo>
                  <a:lnTo>
                    <a:pt x="1231734" y="118287"/>
                  </a:lnTo>
                  <a:lnTo>
                    <a:pt x="1198156" y="118287"/>
                  </a:lnTo>
                  <a:lnTo>
                    <a:pt x="1200505" y="110375"/>
                  </a:lnTo>
                  <a:lnTo>
                    <a:pt x="1204595" y="104686"/>
                  </a:lnTo>
                  <a:lnTo>
                    <a:pt x="1209967" y="101257"/>
                  </a:lnTo>
                  <a:lnTo>
                    <a:pt x="1216190" y="100101"/>
                  </a:lnTo>
                  <a:lnTo>
                    <a:pt x="1226743" y="100101"/>
                  </a:lnTo>
                  <a:lnTo>
                    <a:pt x="1231607" y="106972"/>
                  </a:lnTo>
                  <a:lnTo>
                    <a:pt x="1231734" y="118287"/>
                  </a:lnTo>
                  <a:lnTo>
                    <a:pt x="1231734" y="87249"/>
                  </a:lnTo>
                  <a:lnTo>
                    <a:pt x="1230782" y="86525"/>
                  </a:lnTo>
                  <a:lnTo>
                    <a:pt x="1231011" y="86525"/>
                  </a:lnTo>
                  <a:lnTo>
                    <a:pt x="1215745" y="83540"/>
                  </a:lnTo>
                  <a:lnTo>
                    <a:pt x="1201635" y="86525"/>
                  </a:lnTo>
                  <a:lnTo>
                    <a:pt x="1189431" y="95084"/>
                  </a:lnTo>
                  <a:lnTo>
                    <a:pt x="1180871" y="108648"/>
                  </a:lnTo>
                  <a:lnTo>
                    <a:pt x="1177632" y="126631"/>
                  </a:lnTo>
                  <a:lnTo>
                    <a:pt x="1180795" y="144792"/>
                  </a:lnTo>
                  <a:lnTo>
                    <a:pt x="1189456" y="158280"/>
                  </a:lnTo>
                  <a:lnTo>
                    <a:pt x="1202436" y="166687"/>
                  </a:lnTo>
                  <a:lnTo>
                    <a:pt x="1218539" y="169583"/>
                  </a:lnTo>
                  <a:lnTo>
                    <a:pt x="1226108" y="168973"/>
                  </a:lnTo>
                  <a:lnTo>
                    <a:pt x="1233525" y="167208"/>
                  </a:lnTo>
                  <a:lnTo>
                    <a:pt x="1240548" y="164388"/>
                  </a:lnTo>
                  <a:lnTo>
                    <a:pt x="1246974" y="160642"/>
                  </a:lnTo>
                  <a:lnTo>
                    <a:pt x="1242872" y="153022"/>
                  </a:lnTo>
                  <a:lnTo>
                    <a:pt x="1239786" y="147307"/>
                  </a:lnTo>
                  <a:lnTo>
                    <a:pt x="1233779" y="150977"/>
                  </a:lnTo>
                  <a:lnTo>
                    <a:pt x="1227912" y="153022"/>
                  </a:lnTo>
                  <a:lnTo>
                    <a:pt x="1221320" y="153022"/>
                  </a:lnTo>
                  <a:lnTo>
                    <a:pt x="1212888" y="151739"/>
                  </a:lnTo>
                  <a:lnTo>
                    <a:pt x="1206042" y="147891"/>
                  </a:lnTo>
                  <a:lnTo>
                    <a:pt x="1201115" y="141516"/>
                  </a:lnTo>
                  <a:lnTo>
                    <a:pt x="1198448" y="132651"/>
                  </a:lnTo>
                  <a:lnTo>
                    <a:pt x="1249172" y="132651"/>
                  </a:lnTo>
                  <a:lnTo>
                    <a:pt x="1249616" y="130594"/>
                  </a:lnTo>
                  <a:lnTo>
                    <a:pt x="1250048" y="126784"/>
                  </a:lnTo>
                  <a:lnTo>
                    <a:pt x="1250048" y="122682"/>
                  </a:lnTo>
                  <a:close/>
                </a:path>
                <a:path w="1320800" h="314325">
                  <a:moveTo>
                    <a:pt x="1320431" y="85293"/>
                  </a:moveTo>
                  <a:lnTo>
                    <a:pt x="1317929" y="84124"/>
                  </a:lnTo>
                  <a:lnTo>
                    <a:pt x="1315300" y="83540"/>
                  </a:lnTo>
                  <a:lnTo>
                    <a:pt x="1310894" y="83540"/>
                  </a:lnTo>
                  <a:lnTo>
                    <a:pt x="1304493" y="84607"/>
                  </a:lnTo>
                  <a:lnTo>
                    <a:pt x="1298257" y="87757"/>
                  </a:lnTo>
                  <a:lnTo>
                    <a:pt x="1292504" y="92938"/>
                  </a:lnTo>
                  <a:lnTo>
                    <a:pt x="1287589" y="100101"/>
                  </a:lnTo>
                  <a:lnTo>
                    <a:pt x="1287145" y="100101"/>
                  </a:lnTo>
                  <a:lnTo>
                    <a:pt x="1285392" y="85598"/>
                  </a:lnTo>
                  <a:lnTo>
                    <a:pt x="1267942" y="85598"/>
                  </a:lnTo>
                  <a:lnTo>
                    <a:pt x="1267942" y="167538"/>
                  </a:lnTo>
                  <a:lnTo>
                    <a:pt x="1289494" y="167538"/>
                  </a:lnTo>
                  <a:lnTo>
                    <a:pt x="1289494" y="118719"/>
                  </a:lnTo>
                  <a:lnTo>
                    <a:pt x="1294041" y="106845"/>
                  </a:lnTo>
                  <a:lnTo>
                    <a:pt x="1301813" y="102450"/>
                  </a:lnTo>
                  <a:lnTo>
                    <a:pt x="1311630" y="102450"/>
                  </a:lnTo>
                  <a:lnTo>
                    <a:pt x="1313827" y="103035"/>
                  </a:lnTo>
                  <a:lnTo>
                    <a:pt x="1316761" y="103771"/>
                  </a:lnTo>
                  <a:lnTo>
                    <a:pt x="1316901" y="103035"/>
                  </a:lnTo>
                  <a:lnTo>
                    <a:pt x="1317028" y="102450"/>
                  </a:lnTo>
                  <a:lnTo>
                    <a:pt x="1317485" y="100101"/>
                  </a:lnTo>
                  <a:lnTo>
                    <a:pt x="1320368" y="85598"/>
                  </a:lnTo>
                  <a:lnTo>
                    <a:pt x="1320431" y="8529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40685" y="5018402"/>
              <a:ext cx="67348" cy="12280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55660" y="6716256"/>
              <a:ext cx="3079222" cy="15011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5507374" y="6450069"/>
              <a:ext cx="1108710" cy="314325"/>
            </a:xfrm>
            <a:custGeom>
              <a:avLst/>
              <a:gdLst/>
              <a:ahLst/>
              <a:cxnLst/>
              <a:rect l="l" t="t" r="r" b="b"/>
              <a:pathLst>
                <a:path w="1108709" h="314325">
                  <a:moveTo>
                    <a:pt x="331673" y="157060"/>
                  </a:moveTo>
                  <a:lnTo>
                    <a:pt x="325755" y="115316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50"/>
                  </a:lnTo>
                  <a:lnTo>
                    <a:pt x="209931" y="5613"/>
                  </a:lnTo>
                  <a:lnTo>
                    <a:pt x="165836" y="0"/>
                  </a:lnTo>
                  <a:lnTo>
                    <a:pt x="121754" y="5613"/>
                  </a:lnTo>
                  <a:lnTo>
                    <a:pt x="82143" y="21450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16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21"/>
                  </a:lnTo>
                  <a:lnTo>
                    <a:pt x="165836" y="314134"/>
                  </a:lnTo>
                  <a:lnTo>
                    <a:pt x="209931" y="308521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108709" h="314325">
                  <a:moveTo>
                    <a:pt x="525157" y="57594"/>
                  </a:moveTo>
                  <a:lnTo>
                    <a:pt x="505955" y="57594"/>
                  </a:lnTo>
                  <a:lnTo>
                    <a:pt x="505955" y="72834"/>
                  </a:lnTo>
                  <a:lnTo>
                    <a:pt x="505955" y="132207"/>
                  </a:lnTo>
                  <a:lnTo>
                    <a:pt x="479425" y="132207"/>
                  </a:lnTo>
                  <a:lnTo>
                    <a:pt x="479425" y="72834"/>
                  </a:lnTo>
                  <a:lnTo>
                    <a:pt x="505955" y="72834"/>
                  </a:lnTo>
                  <a:lnTo>
                    <a:pt x="505955" y="57594"/>
                  </a:lnTo>
                  <a:lnTo>
                    <a:pt x="460222" y="57594"/>
                  </a:lnTo>
                  <a:lnTo>
                    <a:pt x="460222" y="147599"/>
                  </a:lnTo>
                  <a:lnTo>
                    <a:pt x="525157" y="147599"/>
                  </a:lnTo>
                  <a:lnTo>
                    <a:pt x="525157" y="132207"/>
                  </a:lnTo>
                  <a:lnTo>
                    <a:pt x="525157" y="72834"/>
                  </a:lnTo>
                  <a:lnTo>
                    <a:pt x="525157" y="57594"/>
                  </a:lnTo>
                  <a:close/>
                </a:path>
                <a:path w="1108709" h="314325">
                  <a:moveTo>
                    <a:pt x="582180" y="95999"/>
                  </a:moveTo>
                  <a:lnTo>
                    <a:pt x="562533" y="95999"/>
                  </a:lnTo>
                  <a:lnTo>
                    <a:pt x="562533" y="44843"/>
                  </a:lnTo>
                  <a:lnTo>
                    <a:pt x="542899" y="44843"/>
                  </a:lnTo>
                  <a:lnTo>
                    <a:pt x="542899" y="180581"/>
                  </a:lnTo>
                  <a:lnTo>
                    <a:pt x="562533" y="180581"/>
                  </a:lnTo>
                  <a:lnTo>
                    <a:pt x="562533" y="112128"/>
                  </a:lnTo>
                  <a:lnTo>
                    <a:pt x="582180" y="112128"/>
                  </a:lnTo>
                  <a:lnTo>
                    <a:pt x="582180" y="95999"/>
                  </a:lnTo>
                  <a:close/>
                </a:path>
                <a:path w="1108709" h="314325">
                  <a:moveTo>
                    <a:pt x="666165" y="102590"/>
                  </a:moveTo>
                  <a:lnTo>
                    <a:pt x="663486" y="82550"/>
                  </a:lnTo>
                  <a:lnTo>
                    <a:pt x="658329" y="71958"/>
                  </a:lnTo>
                  <a:lnTo>
                    <a:pt x="656056" y="67310"/>
                  </a:lnTo>
                  <a:lnTo>
                    <a:pt x="647407" y="59893"/>
                  </a:lnTo>
                  <a:lnTo>
                    <a:pt x="647407" y="102590"/>
                  </a:lnTo>
                  <a:lnTo>
                    <a:pt x="646188" y="115989"/>
                  </a:lnTo>
                  <a:lnTo>
                    <a:pt x="642772" y="125717"/>
                  </a:lnTo>
                  <a:lnTo>
                    <a:pt x="637451" y="131660"/>
                  </a:lnTo>
                  <a:lnTo>
                    <a:pt x="630542" y="133667"/>
                  </a:lnTo>
                  <a:lnTo>
                    <a:pt x="623620" y="131660"/>
                  </a:lnTo>
                  <a:lnTo>
                    <a:pt x="618248" y="125717"/>
                  </a:lnTo>
                  <a:lnTo>
                    <a:pt x="614781" y="115989"/>
                  </a:lnTo>
                  <a:lnTo>
                    <a:pt x="613537" y="102590"/>
                  </a:lnTo>
                  <a:lnTo>
                    <a:pt x="614781" y="89395"/>
                  </a:lnTo>
                  <a:lnTo>
                    <a:pt x="618248" y="79806"/>
                  </a:lnTo>
                  <a:lnTo>
                    <a:pt x="623620" y="73939"/>
                  </a:lnTo>
                  <a:lnTo>
                    <a:pt x="630542" y="71958"/>
                  </a:lnTo>
                  <a:lnTo>
                    <a:pt x="637451" y="73939"/>
                  </a:lnTo>
                  <a:lnTo>
                    <a:pt x="642772" y="79806"/>
                  </a:lnTo>
                  <a:lnTo>
                    <a:pt x="646188" y="89395"/>
                  </a:lnTo>
                  <a:lnTo>
                    <a:pt x="647407" y="102590"/>
                  </a:lnTo>
                  <a:lnTo>
                    <a:pt x="647407" y="59893"/>
                  </a:lnTo>
                  <a:lnTo>
                    <a:pt x="644766" y="57619"/>
                  </a:lnTo>
                  <a:lnTo>
                    <a:pt x="630542" y="54216"/>
                  </a:lnTo>
                  <a:lnTo>
                    <a:pt x="616318" y="57619"/>
                  </a:lnTo>
                  <a:lnTo>
                    <a:pt x="605040" y="67310"/>
                  </a:lnTo>
                  <a:lnTo>
                    <a:pt x="597611" y="82550"/>
                  </a:lnTo>
                  <a:lnTo>
                    <a:pt x="594931" y="102590"/>
                  </a:lnTo>
                  <a:lnTo>
                    <a:pt x="597611" y="122821"/>
                  </a:lnTo>
                  <a:lnTo>
                    <a:pt x="605040" y="138150"/>
                  </a:lnTo>
                  <a:lnTo>
                    <a:pt x="616318" y="147866"/>
                  </a:lnTo>
                  <a:lnTo>
                    <a:pt x="630542" y="151269"/>
                  </a:lnTo>
                  <a:lnTo>
                    <a:pt x="644766" y="147866"/>
                  </a:lnTo>
                  <a:lnTo>
                    <a:pt x="656056" y="138150"/>
                  </a:lnTo>
                  <a:lnTo>
                    <a:pt x="658228" y="133667"/>
                  </a:lnTo>
                  <a:lnTo>
                    <a:pt x="663486" y="122821"/>
                  </a:lnTo>
                  <a:lnTo>
                    <a:pt x="666165" y="102590"/>
                  </a:lnTo>
                  <a:close/>
                </a:path>
                <a:path w="1108709" h="314325">
                  <a:moveTo>
                    <a:pt x="703694" y="44691"/>
                  </a:moveTo>
                  <a:lnTo>
                    <a:pt x="684047" y="44691"/>
                  </a:lnTo>
                  <a:lnTo>
                    <a:pt x="684047" y="180873"/>
                  </a:lnTo>
                  <a:lnTo>
                    <a:pt x="703694" y="180873"/>
                  </a:lnTo>
                  <a:lnTo>
                    <a:pt x="703694" y="44691"/>
                  </a:lnTo>
                  <a:close/>
                </a:path>
                <a:path w="1108709" h="314325">
                  <a:moveTo>
                    <a:pt x="791933" y="144818"/>
                  </a:moveTo>
                  <a:lnTo>
                    <a:pt x="791298" y="138074"/>
                  </a:lnTo>
                  <a:lnTo>
                    <a:pt x="790917" y="133972"/>
                  </a:lnTo>
                  <a:lnTo>
                    <a:pt x="790829" y="133057"/>
                  </a:lnTo>
                  <a:lnTo>
                    <a:pt x="790714" y="131813"/>
                  </a:lnTo>
                  <a:lnTo>
                    <a:pt x="790613" y="130746"/>
                  </a:lnTo>
                  <a:lnTo>
                    <a:pt x="780059" y="131813"/>
                  </a:lnTo>
                  <a:lnTo>
                    <a:pt x="780059" y="75628"/>
                  </a:lnTo>
                  <a:lnTo>
                    <a:pt x="788568" y="75628"/>
                  </a:lnTo>
                  <a:lnTo>
                    <a:pt x="788568" y="70053"/>
                  </a:lnTo>
                  <a:lnTo>
                    <a:pt x="788568" y="60083"/>
                  </a:lnTo>
                  <a:lnTo>
                    <a:pt x="762469" y="60083"/>
                  </a:lnTo>
                  <a:lnTo>
                    <a:pt x="762469" y="75628"/>
                  </a:lnTo>
                  <a:lnTo>
                    <a:pt x="762469" y="133057"/>
                  </a:lnTo>
                  <a:lnTo>
                    <a:pt x="754494" y="133489"/>
                  </a:lnTo>
                  <a:lnTo>
                    <a:pt x="752652" y="133489"/>
                  </a:lnTo>
                  <a:lnTo>
                    <a:pt x="752652" y="75628"/>
                  </a:lnTo>
                  <a:lnTo>
                    <a:pt x="762469" y="75628"/>
                  </a:lnTo>
                  <a:lnTo>
                    <a:pt x="762469" y="60083"/>
                  </a:lnTo>
                  <a:lnTo>
                    <a:pt x="726846" y="60083"/>
                  </a:lnTo>
                  <a:lnTo>
                    <a:pt x="726846" y="75628"/>
                  </a:lnTo>
                  <a:lnTo>
                    <a:pt x="735203" y="75628"/>
                  </a:lnTo>
                  <a:lnTo>
                    <a:pt x="735203" y="133972"/>
                  </a:lnTo>
                  <a:lnTo>
                    <a:pt x="734898" y="133972"/>
                  </a:lnTo>
                  <a:lnTo>
                    <a:pt x="724496" y="133972"/>
                  </a:lnTo>
                  <a:lnTo>
                    <a:pt x="726452" y="149009"/>
                  </a:lnTo>
                  <a:lnTo>
                    <a:pt x="726554" y="149796"/>
                  </a:lnTo>
                  <a:lnTo>
                    <a:pt x="740854" y="149656"/>
                  </a:lnTo>
                  <a:lnTo>
                    <a:pt x="757593" y="149009"/>
                  </a:lnTo>
                  <a:lnTo>
                    <a:pt x="775157" y="147510"/>
                  </a:lnTo>
                  <a:lnTo>
                    <a:pt x="791933" y="144818"/>
                  </a:lnTo>
                  <a:close/>
                </a:path>
                <a:path w="1108709" h="314325">
                  <a:moveTo>
                    <a:pt x="816419" y="47472"/>
                  </a:moveTo>
                  <a:lnTo>
                    <a:pt x="798093" y="47472"/>
                  </a:lnTo>
                  <a:lnTo>
                    <a:pt x="798093" y="94234"/>
                  </a:lnTo>
                  <a:lnTo>
                    <a:pt x="785342" y="94234"/>
                  </a:lnTo>
                  <a:lnTo>
                    <a:pt x="785342" y="111391"/>
                  </a:lnTo>
                  <a:lnTo>
                    <a:pt x="798093" y="111391"/>
                  </a:lnTo>
                  <a:lnTo>
                    <a:pt x="798093" y="174282"/>
                  </a:lnTo>
                  <a:lnTo>
                    <a:pt x="816419" y="174282"/>
                  </a:lnTo>
                  <a:lnTo>
                    <a:pt x="816419" y="111391"/>
                  </a:lnTo>
                  <a:lnTo>
                    <a:pt x="816419" y="94234"/>
                  </a:lnTo>
                  <a:lnTo>
                    <a:pt x="816419" y="47472"/>
                  </a:lnTo>
                  <a:close/>
                </a:path>
                <a:path w="1108709" h="314325">
                  <a:moveTo>
                    <a:pt x="843686" y="44843"/>
                  </a:moveTo>
                  <a:lnTo>
                    <a:pt x="825068" y="44843"/>
                  </a:lnTo>
                  <a:lnTo>
                    <a:pt x="825068" y="180581"/>
                  </a:lnTo>
                  <a:lnTo>
                    <a:pt x="843686" y="180581"/>
                  </a:lnTo>
                  <a:lnTo>
                    <a:pt x="843686" y="44843"/>
                  </a:lnTo>
                  <a:close/>
                </a:path>
                <a:path w="1108709" h="314325">
                  <a:moveTo>
                    <a:pt x="935875" y="102590"/>
                  </a:moveTo>
                  <a:lnTo>
                    <a:pt x="933196" y="82550"/>
                  </a:lnTo>
                  <a:lnTo>
                    <a:pt x="928027" y="71958"/>
                  </a:lnTo>
                  <a:lnTo>
                    <a:pt x="925766" y="67310"/>
                  </a:lnTo>
                  <a:lnTo>
                    <a:pt x="917117" y="59893"/>
                  </a:lnTo>
                  <a:lnTo>
                    <a:pt x="917117" y="102590"/>
                  </a:lnTo>
                  <a:lnTo>
                    <a:pt x="915898" y="115989"/>
                  </a:lnTo>
                  <a:lnTo>
                    <a:pt x="912482" y="125717"/>
                  </a:lnTo>
                  <a:lnTo>
                    <a:pt x="907161" y="131660"/>
                  </a:lnTo>
                  <a:lnTo>
                    <a:pt x="900252" y="133667"/>
                  </a:lnTo>
                  <a:lnTo>
                    <a:pt x="893330" y="131660"/>
                  </a:lnTo>
                  <a:lnTo>
                    <a:pt x="887958" y="125717"/>
                  </a:lnTo>
                  <a:lnTo>
                    <a:pt x="884478" y="115989"/>
                  </a:lnTo>
                  <a:lnTo>
                    <a:pt x="883246" y="102590"/>
                  </a:lnTo>
                  <a:lnTo>
                    <a:pt x="884478" y="89395"/>
                  </a:lnTo>
                  <a:lnTo>
                    <a:pt x="887958" y="79806"/>
                  </a:lnTo>
                  <a:lnTo>
                    <a:pt x="893330" y="73939"/>
                  </a:lnTo>
                  <a:lnTo>
                    <a:pt x="900252" y="71958"/>
                  </a:lnTo>
                  <a:lnTo>
                    <a:pt x="907161" y="73939"/>
                  </a:lnTo>
                  <a:lnTo>
                    <a:pt x="912482" y="79806"/>
                  </a:lnTo>
                  <a:lnTo>
                    <a:pt x="915898" y="89395"/>
                  </a:lnTo>
                  <a:lnTo>
                    <a:pt x="917117" y="102590"/>
                  </a:lnTo>
                  <a:lnTo>
                    <a:pt x="917117" y="59893"/>
                  </a:lnTo>
                  <a:lnTo>
                    <a:pt x="914476" y="57619"/>
                  </a:lnTo>
                  <a:lnTo>
                    <a:pt x="900252" y="54216"/>
                  </a:lnTo>
                  <a:lnTo>
                    <a:pt x="886028" y="57619"/>
                  </a:lnTo>
                  <a:lnTo>
                    <a:pt x="874750" y="67310"/>
                  </a:lnTo>
                  <a:lnTo>
                    <a:pt x="867308" y="82550"/>
                  </a:lnTo>
                  <a:lnTo>
                    <a:pt x="864628" y="102590"/>
                  </a:lnTo>
                  <a:lnTo>
                    <a:pt x="867308" y="122821"/>
                  </a:lnTo>
                  <a:lnTo>
                    <a:pt x="874750" y="138150"/>
                  </a:lnTo>
                  <a:lnTo>
                    <a:pt x="886028" y="147866"/>
                  </a:lnTo>
                  <a:lnTo>
                    <a:pt x="900252" y="151269"/>
                  </a:lnTo>
                  <a:lnTo>
                    <a:pt x="914476" y="147866"/>
                  </a:lnTo>
                  <a:lnTo>
                    <a:pt x="925766" y="138150"/>
                  </a:lnTo>
                  <a:lnTo>
                    <a:pt x="927925" y="133667"/>
                  </a:lnTo>
                  <a:lnTo>
                    <a:pt x="933196" y="122821"/>
                  </a:lnTo>
                  <a:lnTo>
                    <a:pt x="935875" y="102590"/>
                  </a:lnTo>
                  <a:close/>
                </a:path>
                <a:path w="1108709" h="314325">
                  <a:moveTo>
                    <a:pt x="973404" y="44691"/>
                  </a:moveTo>
                  <a:lnTo>
                    <a:pt x="953757" y="44691"/>
                  </a:lnTo>
                  <a:lnTo>
                    <a:pt x="953757" y="180873"/>
                  </a:lnTo>
                  <a:lnTo>
                    <a:pt x="973404" y="180873"/>
                  </a:lnTo>
                  <a:lnTo>
                    <a:pt x="973404" y="44691"/>
                  </a:lnTo>
                  <a:close/>
                </a:path>
                <a:path w="1108709" h="314325">
                  <a:moveTo>
                    <a:pt x="1081582" y="136309"/>
                  </a:moveTo>
                  <a:lnTo>
                    <a:pt x="1066749" y="126885"/>
                  </a:lnTo>
                  <a:lnTo>
                    <a:pt x="1056271" y="113626"/>
                  </a:lnTo>
                  <a:lnTo>
                    <a:pt x="1050061" y="98005"/>
                  </a:lnTo>
                  <a:lnTo>
                    <a:pt x="1048004" y="81483"/>
                  </a:lnTo>
                  <a:lnTo>
                    <a:pt x="1048004" y="73863"/>
                  </a:lnTo>
                  <a:lnTo>
                    <a:pt x="1076007" y="73863"/>
                  </a:lnTo>
                  <a:lnTo>
                    <a:pt x="1076007" y="66243"/>
                  </a:lnTo>
                  <a:lnTo>
                    <a:pt x="1076007" y="57886"/>
                  </a:lnTo>
                  <a:lnTo>
                    <a:pt x="1043762" y="57886"/>
                  </a:lnTo>
                  <a:lnTo>
                    <a:pt x="1043762" y="81483"/>
                  </a:lnTo>
                  <a:lnTo>
                    <a:pt x="1041463" y="103632"/>
                  </a:lnTo>
                  <a:lnTo>
                    <a:pt x="1041361" y="104597"/>
                  </a:lnTo>
                  <a:lnTo>
                    <a:pt x="1043762" y="81483"/>
                  </a:lnTo>
                  <a:lnTo>
                    <a:pt x="1043762" y="57886"/>
                  </a:lnTo>
                  <a:lnTo>
                    <a:pt x="999921" y="57886"/>
                  </a:lnTo>
                  <a:lnTo>
                    <a:pt x="999921" y="73863"/>
                  </a:lnTo>
                  <a:lnTo>
                    <a:pt x="1028217" y="73863"/>
                  </a:lnTo>
                  <a:lnTo>
                    <a:pt x="1028217" y="81483"/>
                  </a:lnTo>
                  <a:lnTo>
                    <a:pt x="1026248" y="98005"/>
                  </a:lnTo>
                  <a:lnTo>
                    <a:pt x="1026147" y="98869"/>
                  </a:lnTo>
                  <a:lnTo>
                    <a:pt x="1019886" y="115417"/>
                  </a:lnTo>
                  <a:lnTo>
                    <a:pt x="1009357" y="129565"/>
                  </a:lnTo>
                  <a:lnTo>
                    <a:pt x="994498" y="139687"/>
                  </a:lnTo>
                  <a:lnTo>
                    <a:pt x="1005497" y="155079"/>
                  </a:lnTo>
                  <a:lnTo>
                    <a:pt x="1022235" y="143103"/>
                  </a:lnTo>
                  <a:lnTo>
                    <a:pt x="1034186" y="125704"/>
                  </a:lnTo>
                  <a:lnTo>
                    <a:pt x="1038301" y="113626"/>
                  </a:lnTo>
                  <a:lnTo>
                    <a:pt x="1038415" y="113271"/>
                  </a:lnTo>
                  <a:lnTo>
                    <a:pt x="1042149" y="123736"/>
                  </a:lnTo>
                  <a:lnTo>
                    <a:pt x="1054138" y="140284"/>
                  </a:lnTo>
                  <a:lnTo>
                    <a:pt x="1071029" y="151701"/>
                  </a:lnTo>
                  <a:lnTo>
                    <a:pt x="1081582" y="136309"/>
                  </a:lnTo>
                  <a:close/>
                </a:path>
                <a:path w="1108709" h="314325">
                  <a:moveTo>
                    <a:pt x="1108252" y="44843"/>
                  </a:moveTo>
                  <a:lnTo>
                    <a:pt x="1088618" y="44843"/>
                  </a:lnTo>
                  <a:lnTo>
                    <a:pt x="1088618" y="180581"/>
                  </a:lnTo>
                  <a:lnTo>
                    <a:pt x="1108252" y="180581"/>
                  </a:lnTo>
                  <a:lnTo>
                    <a:pt x="1108252" y="4484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2476" y="6544973"/>
              <a:ext cx="77903" cy="1249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55660" y="7459249"/>
              <a:ext cx="2605374" cy="15055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5507374" y="7193502"/>
              <a:ext cx="703580" cy="314325"/>
            </a:xfrm>
            <a:custGeom>
              <a:avLst/>
              <a:gdLst/>
              <a:ahLst/>
              <a:cxnLst/>
              <a:rect l="l" t="t" r="r" b="b"/>
              <a:pathLst>
                <a:path w="703580" h="314325">
                  <a:moveTo>
                    <a:pt x="331673" y="157060"/>
                  </a:moveTo>
                  <a:lnTo>
                    <a:pt x="325755" y="115316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50"/>
                  </a:lnTo>
                  <a:lnTo>
                    <a:pt x="209931" y="5613"/>
                  </a:lnTo>
                  <a:lnTo>
                    <a:pt x="165836" y="0"/>
                  </a:lnTo>
                  <a:lnTo>
                    <a:pt x="121754" y="5613"/>
                  </a:lnTo>
                  <a:lnTo>
                    <a:pt x="82143" y="21450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16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21"/>
                  </a:lnTo>
                  <a:lnTo>
                    <a:pt x="165836" y="314134"/>
                  </a:lnTo>
                  <a:lnTo>
                    <a:pt x="209931" y="308521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703580" h="314325">
                  <a:moveTo>
                    <a:pt x="568490" y="110515"/>
                  </a:moveTo>
                  <a:lnTo>
                    <a:pt x="550557" y="110515"/>
                  </a:lnTo>
                  <a:lnTo>
                    <a:pt x="548843" y="119888"/>
                  </a:lnTo>
                  <a:lnTo>
                    <a:pt x="551891" y="103200"/>
                  </a:lnTo>
                  <a:lnTo>
                    <a:pt x="553466" y="88811"/>
                  </a:lnTo>
                  <a:lnTo>
                    <a:pt x="554037" y="76187"/>
                  </a:lnTo>
                  <a:lnTo>
                    <a:pt x="554062" y="68148"/>
                  </a:lnTo>
                  <a:lnTo>
                    <a:pt x="554126" y="52755"/>
                  </a:lnTo>
                  <a:lnTo>
                    <a:pt x="544880" y="52755"/>
                  </a:lnTo>
                  <a:lnTo>
                    <a:pt x="534911" y="52755"/>
                  </a:lnTo>
                  <a:lnTo>
                    <a:pt x="459714" y="52755"/>
                  </a:lnTo>
                  <a:lnTo>
                    <a:pt x="459714" y="68148"/>
                  </a:lnTo>
                  <a:lnTo>
                    <a:pt x="534835" y="68148"/>
                  </a:lnTo>
                  <a:lnTo>
                    <a:pt x="534809" y="76187"/>
                  </a:lnTo>
                  <a:lnTo>
                    <a:pt x="534263" y="87985"/>
                  </a:lnTo>
                  <a:lnTo>
                    <a:pt x="532688" y="101815"/>
                  </a:lnTo>
                  <a:lnTo>
                    <a:pt x="531012" y="110515"/>
                  </a:lnTo>
                  <a:lnTo>
                    <a:pt x="445795" y="110515"/>
                  </a:lnTo>
                  <a:lnTo>
                    <a:pt x="445795" y="126199"/>
                  </a:lnTo>
                  <a:lnTo>
                    <a:pt x="496658" y="126199"/>
                  </a:lnTo>
                  <a:lnTo>
                    <a:pt x="496658" y="180733"/>
                  </a:lnTo>
                  <a:lnTo>
                    <a:pt x="516305" y="180733"/>
                  </a:lnTo>
                  <a:lnTo>
                    <a:pt x="516305" y="126199"/>
                  </a:lnTo>
                  <a:lnTo>
                    <a:pt x="568490" y="126199"/>
                  </a:lnTo>
                  <a:lnTo>
                    <a:pt x="568490" y="121500"/>
                  </a:lnTo>
                  <a:lnTo>
                    <a:pt x="568490" y="119888"/>
                  </a:lnTo>
                  <a:lnTo>
                    <a:pt x="568490" y="110515"/>
                  </a:lnTo>
                  <a:close/>
                </a:path>
                <a:path w="703580" h="314325">
                  <a:moveTo>
                    <a:pt x="688822" y="135140"/>
                  </a:moveTo>
                  <a:lnTo>
                    <a:pt x="594131" y="135140"/>
                  </a:lnTo>
                  <a:lnTo>
                    <a:pt x="594131" y="150533"/>
                  </a:lnTo>
                  <a:lnTo>
                    <a:pt x="669480" y="150533"/>
                  </a:lnTo>
                  <a:lnTo>
                    <a:pt x="669480" y="181025"/>
                  </a:lnTo>
                  <a:lnTo>
                    <a:pt x="688822" y="181025"/>
                  </a:lnTo>
                  <a:lnTo>
                    <a:pt x="688822" y="135140"/>
                  </a:lnTo>
                  <a:close/>
                </a:path>
                <a:path w="703580" h="314325">
                  <a:moveTo>
                    <a:pt x="703338" y="110655"/>
                  </a:moveTo>
                  <a:lnTo>
                    <a:pt x="651598" y="110655"/>
                  </a:lnTo>
                  <a:lnTo>
                    <a:pt x="651598" y="98780"/>
                  </a:lnTo>
                  <a:lnTo>
                    <a:pt x="690003" y="98780"/>
                  </a:lnTo>
                  <a:lnTo>
                    <a:pt x="690003" y="88519"/>
                  </a:lnTo>
                  <a:lnTo>
                    <a:pt x="690003" y="83248"/>
                  </a:lnTo>
                  <a:lnTo>
                    <a:pt x="614946" y="83248"/>
                  </a:lnTo>
                  <a:lnTo>
                    <a:pt x="614946" y="65659"/>
                  </a:lnTo>
                  <a:lnTo>
                    <a:pt x="688822" y="65659"/>
                  </a:lnTo>
                  <a:lnTo>
                    <a:pt x="688822" y="50266"/>
                  </a:lnTo>
                  <a:lnTo>
                    <a:pt x="595452" y="50266"/>
                  </a:lnTo>
                  <a:lnTo>
                    <a:pt x="595452" y="98780"/>
                  </a:lnTo>
                  <a:lnTo>
                    <a:pt x="632091" y="98780"/>
                  </a:lnTo>
                  <a:lnTo>
                    <a:pt x="632091" y="110655"/>
                  </a:lnTo>
                  <a:lnTo>
                    <a:pt x="580644" y="110655"/>
                  </a:lnTo>
                  <a:lnTo>
                    <a:pt x="580644" y="125907"/>
                  </a:lnTo>
                  <a:lnTo>
                    <a:pt x="703338" y="125907"/>
                  </a:lnTo>
                  <a:lnTo>
                    <a:pt x="703338" y="115354"/>
                  </a:lnTo>
                  <a:lnTo>
                    <a:pt x="703338" y="11065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0800" y="7288406"/>
              <a:ext cx="78741" cy="12732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55660" y="8213153"/>
              <a:ext cx="3211081" cy="34252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5507374" y="7947412"/>
              <a:ext cx="1435100" cy="314325"/>
            </a:xfrm>
            <a:custGeom>
              <a:avLst/>
              <a:gdLst/>
              <a:ahLst/>
              <a:cxnLst/>
              <a:rect l="l" t="t" r="r" b="b"/>
              <a:pathLst>
                <a:path w="1435100" h="314325">
                  <a:moveTo>
                    <a:pt x="331673" y="157060"/>
                  </a:moveTo>
                  <a:lnTo>
                    <a:pt x="325755" y="115303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37"/>
                  </a:lnTo>
                  <a:lnTo>
                    <a:pt x="209931" y="5600"/>
                  </a:lnTo>
                  <a:lnTo>
                    <a:pt x="165836" y="0"/>
                  </a:lnTo>
                  <a:lnTo>
                    <a:pt x="121754" y="5600"/>
                  </a:lnTo>
                  <a:lnTo>
                    <a:pt x="82143" y="21437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03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08"/>
                  </a:lnTo>
                  <a:lnTo>
                    <a:pt x="165836" y="314121"/>
                  </a:lnTo>
                  <a:lnTo>
                    <a:pt x="209931" y="308508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435100" h="314325">
                  <a:moveTo>
                    <a:pt x="579107" y="149796"/>
                  </a:moveTo>
                  <a:lnTo>
                    <a:pt x="527215" y="149796"/>
                  </a:lnTo>
                  <a:lnTo>
                    <a:pt x="527215" y="129565"/>
                  </a:lnTo>
                  <a:lnTo>
                    <a:pt x="568401" y="129565"/>
                  </a:lnTo>
                  <a:lnTo>
                    <a:pt x="568401" y="124142"/>
                  </a:lnTo>
                  <a:lnTo>
                    <a:pt x="568401" y="121640"/>
                  </a:lnTo>
                  <a:lnTo>
                    <a:pt x="568401" y="113880"/>
                  </a:lnTo>
                  <a:lnTo>
                    <a:pt x="489686" y="113880"/>
                  </a:lnTo>
                  <a:lnTo>
                    <a:pt x="489686" y="98780"/>
                  </a:lnTo>
                  <a:lnTo>
                    <a:pt x="565327" y="98780"/>
                  </a:lnTo>
                  <a:lnTo>
                    <a:pt x="565327" y="53632"/>
                  </a:lnTo>
                  <a:lnTo>
                    <a:pt x="470039" y="53632"/>
                  </a:lnTo>
                  <a:lnTo>
                    <a:pt x="470039" y="69024"/>
                  </a:lnTo>
                  <a:lnTo>
                    <a:pt x="545973" y="69024"/>
                  </a:lnTo>
                  <a:lnTo>
                    <a:pt x="545973" y="83527"/>
                  </a:lnTo>
                  <a:lnTo>
                    <a:pt x="470331" y="83527"/>
                  </a:lnTo>
                  <a:lnTo>
                    <a:pt x="470331" y="129565"/>
                  </a:lnTo>
                  <a:lnTo>
                    <a:pt x="507707" y="129565"/>
                  </a:lnTo>
                  <a:lnTo>
                    <a:pt x="507707" y="149796"/>
                  </a:lnTo>
                  <a:lnTo>
                    <a:pt x="456260" y="149796"/>
                  </a:lnTo>
                  <a:lnTo>
                    <a:pt x="456260" y="165620"/>
                  </a:lnTo>
                  <a:lnTo>
                    <a:pt x="579107" y="165620"/>
                  </a:lnTo>
                  <a:lnTo>
                    <a:pt x="579107" y="156248"/>
                  </a:lnTo>
                  <a:lnTo>
                    <a:pt x="579107" y="149796"/>
                  </a:lnTo>
                  <a:close/>
                </a:path>
                <a:path w="1435100" h="314325">
                  <a:moveTo>
                    <a:pt x="698715" y="57289"/>
                  </a:moveTo>
                  <a:lnTo>
                    <a:pt x="689622" y="57289"/>
                  </a:lnTo>
                  <a:lnTo>
                    <a:pt x="679361" y="57289"/>
                  </a:lnTo>
                  <a:lnTo>
                    <a:pt x="603580" y="57289"/>
                  </a:lnTo>
                  <a:lnTo>
                    <a:pt x="603580" y="72682"/>
                  </a:lnTo>
                  <a:lnTo>
                    <a:pt x="679310" y="72682"/>
                  </a:lnTo>
                  <a:lnTo>
                    <a:pt x="679272" y="87757"/>
                  </a:lnTo>
                  <a:lnTo>
                    <a:pt x="678738" y="102387"/>
                  </a:lnTo>
                  <a:lnTo>
                    <a:pt x="677265" y="118795"/>
                  </a:lnTo>
                  <a:lnTo>
                    <a:pt x="674382" y="137185"/>
                  </a:lnTo>
                  <a:lnTo>
                    <a:pt x="693877" y="138798"/>
                  </a:lnTo>
                  <a:lnTo>
                    <a:pt x="696671" y="119507"/>
                  </a:lnTo>
                  <a:lnTo>
                    <a:pt x="698106" y="102806"/>
                  </a:lnTo>
                  <a:lnTo>
                    <a:pt x="698639" y="87757"/>
                  </a:lnTo>
                  <a:lnTo>
                    <a:pt x="698677" y="72682"/>
                  </a:lnTo>
                  <a:lnTo>
                    <a:pt x="698715" y="57289"/>
                  </a:lnTo>
                  <a:close/>
                </a:path>
                <a:path w="1435100" h="314325">
                  <a:moveTo>
                    <a:pt x="713816" y="147002"/>
                  </a:moveTo>
                  <a:lnTo>
                    <a:pt x="591108" y="147002"/>
                  </a:lnTo>
                  <a:lnTo>
                    <a:pt x="591108" y="162839"/>
                  </a:lnTo>
                  <a:lnTo>
                    <a:pt x="713816" y="162839"/>
                  </a:lnTo>
                  <a:lnTo>
                    <a:pt x="713816" y="147002"/>
                  </a:lnTo>
                  <a:close/>
                </a:path>
                <a:path w="1435100" h="314325">
                  <a:moveTo>
                    <a:pt x="801611" y="87934"/>
                  </a:moveTo>
                  <a:lnTo>
                    <a:pt x="798791" y="74079"/>
                  </a:lnTo>
                  <a:lnTo>
                    <a:pt x="796124" y="70345"/>
                  </a:lnTo>
                  <a:lnTo>
                    <a:pt x="791019" y="63169"/>
                  </a:lnTo>
                  <a:lnTo>
                    <a:pt x="782548" y="58000"/>
                  </a:lnTo>
                  <a:lnTo>
                    <a:pt x="782548" y="76784"/>
                  </a:lnTo>
                  <a:lnTo>
                    <a:pt x="782548" y="98920"/>
                  </a:lnTo>
                  <a:lnTo>
                    <a:pt x="774788" y="105371"/>
                  </a:lnTo>
                  <a:lnTo>
                    <a:pt x="754697" y="105371"/>
                  </a:lnTo>
                  <a:lnTo>
                    <a:pt x="746925" y="98920"/>
                  </a:lnTo>
                  <a:lnTo>
                    <a:pt x="746925" y="76784"/>
                  </a:lnTo>
                  <a:lnTo>
                    <a:pt x="754697" y="70345"/>
                  </a:lnTo>
                  <a:lnTo>
                    <a:pt x="774788" y="70345"/>
                  </a:lnTo>
                  <a:lnTo>
                    <a:pt x="782548" y="76784"/>
                  </a:lnTo>
                  <a:lnTo>
                    <a:pt x="782548" y="58000"/>
                  </a:lnTo>
                  <a:lnTo>
                    <a:pt x="779348" y="56045"/>
                  </a:lnTo>
                  <a:lnTo>
                    <a:pt x="764819" y="53479"/>
                  </a:lnTo>
                  <a:lnTo>
                    <a:pt x="750265" y="56045"/>
                  </a:lnTo>
                  <a:lnTo>
                    <a:pt x="738543" y="63169"/>
                  </a:lnTo>
                  <a:lnTo>
                    <a:pt x="730719" y="74079"/>
                  </a:lnTo>
                  <a:lnTo>
                    <a:pt x="727875" y="87934"/>
                  </a:lnTo>
                  <a:lnTo>
                    <a:pt x="730719" y="101727"/>
                  </a:lnTo>
                  <a:lnTo>
                    <a:pt x="738543" y="112636"/>
                  </a:lnTo>
                  <a:lnTo>
                    <a:pt x="750265" y="119799"/>
                  </a:lnTo>
                  <a:lnTo>
                    <a:pt x="764819" y="122377"/>
                  </a:lnTo>
                  <a:lnTo>
                    <a:pt x="779348" y="119799"/>
                  </a:lnTo>
                  <a:lnTo>
                    <a:pt x="791019" y="112636"/>
                  </a:lnTo>
                  <a:lnTo>
                    <a:pt x="796188" y="105371"/>
                  </a:lnTo>
                  <a:lnTo>
                    <a:pt x="798791" y="101727"/>
                  </a:lnTo>
                  <a:lnTo>
                    <a:pt x="801611" y="87934"/>
                  </a:lnTo>
                  <a:close/>
                </a:path>
                <a:path w="1435100" h="314325">
                  <a:moveTo>
                    <a:pt x="838695" y="44983"/>
                  </a:moveTo>
                  <a:lnTo>
                    <a:pt x="819048" y="44983"/>
                  </a:lnTo>
                  <a:lnTo>
                    <a:pt x="819048" y="142468"/>
                  </a:lnTo>
                  <a:lnTo>
                    <a:pt x="838695" y="142468"/>
                  </a:lnTo>
                  <a:lnTo>
                    <a:pt x="838695" y="44983"/>
                  </a:lnTo>
                  <a:close/>
                </a:path>
                <a:path w="1435100" h="314325">
                  <a:moveTo>
                    <a:pt x="842073" y="162687"/>
                  </a:moveTo>
                  <a:lnTo>
                    <a:pt x="767740" y="162687"/>
                  </a:lnTo>
                  <a:lnTo>
                    <a:pt x="767740" y="132638"/>
                  </a:lnTo>
                  <a:lnTo>
                    <a:pt x="748245" y="132638"/>
                  </a:lnTo>
                  <a:lnTo>
                    <a:pt x="748245" y="178231"/>
                  </a:lnTo>
                  <a:lnTo>
                    <a:pt x="842073" y="178231"/>
                  </a:lnTo>
                  <a:lnTo>
                    <a:pt x="842073" y="168998"/>
                  </a:lnTo>
                  <a:lnTo>
                    <a:pt x="842073" y="162687"/>
                  </a:lnTo>
                  <a:close/>
                </a:path>
                <a:path w="1435100" h="314325">
                  <a:moveTo>
                    <a:pt x="907580" y="49377"/>
                  </a:moveTo>
                  <a:lnTo>
                    <a:pt x="893368" y="49377"/>
                  </a:lnTo>
                  <a:lnTo>
                    <a:pt x="856716" y="194208"/>
                  </a:lnTo>
                  <a:lnTo>
                    <a:pt x="871080" y="194208"/>
                  </a:lnTo>
                  <a:lnTo>
                    <a:pt x="907580" y="49377"/>
                  </a:lnTo>
                  <a:close/>
                </a:path>
                <a:path w="1435100" h="314325">
                  <a:moveTo>
                    <a:pt x="1002385" y="59778"/>
                  </a:moveTo>
                  <a:lnTo>
                    <a:pt x="971308" y="59778"/>
                  </a:lnTo>
                  <a:lnTo>
                    <a:pt x="971308" y="45415"/>
                  </a:lnTo>
                  <a:lnTo>
                    <a:pt x="951814" y="45415"/>
                  </a:lnTo>
                  <a:lnTo>
                    <a:pt x="951814" y="59778"/>
                  </a:lnTo>
                  <a:lnTo>
                    <a:pt x="920737" y="59778"/>
                  </a:lnTo>
                  <a:lnTo>
                    <a:pt x="920737" y="75031"/>
                  </a:lnTo>
                  <a:lnTo>
                    <a:pt x="1002385" y="75031"/>
                  </a:lnTo>
                  <a:lnTo>
                    <a:pt x="1002385" y="68580"/>
                  </a:lnTo>
                  <a:lnTo>
                    <a:pt x="1002385" y="59778"/>
                  </a:lnTo>
                  <a:close/>
                </a:path>
                <a:path w="1435100" h="314325">
                  <a:moveTo>
                    <a:pt x="1005471" y="152425"/>
                  </a:moveTo>
                  <a:lnTo>
                    <a:pt x="1005179" y="149352"/>
                  </a:lnTo>
                  <a:lnTo>
                    <a:pt x="1004150" y="138353"/>
                  </a:lnTo>
                  <a:lnTo>
                    <a:pt x="982103" y="140563"/>
                  </a:lnTo>
                  <a:lnTo>
                    <a:pt x="971308" y="141109"/>
                  </a:lnTo>
                  <a:lnTo>
                    <a:pt x="971308" y="131318"/>
                  </a:lnTo>
                  <a:lnTo>
                    <a:pt x="971308" y="130009"/>
                  </a:lnTo>
                  <a:lnTo>
                    <a:pt x="961491" y="131318"/>
                  </a:lnTo>
                  <a:lnTo>
                    <a:pt x="971283" y="130009"/>
                  </a:lnTo>
                  <a:lnTo>
                    <a:pt x="971308" y="127368"/>
                  </a:lnTo>
                  <a:lnTo>
                    <a:pt x="971308" y="130009"/>
                  </a:lnTo>
                  <a:lnTo>
                    <a:pt x="975271" y="129476"/>
                  </a:lnTo>
                  <a:lnTo>
                    <a:pt x="979652" y="127368"/>
                  </a:lnTo>
                  <a:lnTo>
                    <a:pt x="986028" y="124282"/>
                  </a:lnTo>
                  <a:lnTo>
                    <a:pt x="992632" y="116662"/>
                  </a:lnTo>
                  <a:lnTo>
                    <a:pt x="993013" y="116230"/>
                  </a:lnTo>
                  <a:lnTo>
                    <a:pt x="995502" y="105816"/>
                  </a:lnTo>
                  <a:lnTo>
                    <a:pt x="993013" y="95478"/>
                  </a:lnTo>
                  <a:lnTo>
                    <a:pt x="992682" y="95110"/>
                  </a:lnTo>
                  <a:lnTo>
                    <a:pt x="986028" y="87477"/>
                  </a:lnTo>
                  <a:lnTo>
                    <a:pt x="976884" y="83083"/>
                  </a:lnTo>
                  <a:lnTo>
                    <a:pt x="976884" y="98920"/>
                  </a:lnTo>
                  <a:lnTo>
                    <a:pt x="976884" y="112852"/>
                  </a:lnTo>
                  <a:lnTo>
                    <a:pt x="970572" y="116662"/>
                  </a:lnTo>
                  <a:lnTo>
                    <a:pt x="952690" y="116662"/>
                  </a:lnTo>
                  <a:lnTo>
                    <a:pt x="946391" y="112852"/>
                  </a:lnTo>
                  <a:lnTo>
                    <a:pt x="946391" y="98920"/>
                  </a:lnTo>
                  <a:lnTo>
                    <a:pt x="952690" y="95110"/>
                  </a:lnTo>
                  <a:lnTo>
                    <a:pt x="970572" y="95110"/>
                  </a:lnTo>
                  <a:lnTo>
                    <a:pt x="976884" y="98920"/>
                  </a:lnTo>
                  <a:lnTo>
                    <a:pt x="976884" y="83083"/>
                  </a:lnTo>
                  <a:lnTo>
                    <a:pt x="975271" y="82296"/>
                  </a:lnTo>
                  <a:lnTo>
                    <a:pt x="961491" y="80454"/>
                  </a:lnTo>
                  <a:lnTo>
                    <a:pt x="947877" y="82296"/>
                  </a:lnTo>
                  <a:lnTo>
                    <a:pt x="937209" y="87477"/>
                  </a:lnTo>
                  <a:lnTo>
                    <a:pt x="930262" y="95478"/>
                  </a:lnTo>
                  <a:lnTo>
                    <a:pt x="927773" y="105816"/>
                  </a:lnTo>
                  <a:lnTo>
                    <a:pt x="930262" y="116230"/>
                  </a:lnTo>
                  <a:lnTo>
                    <a:pt x="937209" y="124282"/>
                  </a:lnTo>
                  <a:lnTo>
                    <a:pt x="947877" y="129476"/>
                  </a:lnTo>
                  <a:lnTo>
                    <a:pt x="951814" y="130009"/>
                  </a:lnTo>
                  <a:lnTo>
                    <a:pt x="951814" y="141871"/>
                  </a:lnTo>
                  <a:lnTo>
                    <a:pt x="937907" y="142176"/>
                  </a:lnTo>
                  <a:lnTo>
                    <a:pt x="918095" y="142316"/>
                  </a:lnTo>
                  <a:lnTo>
                    <a:pt x="920330" y="157251"/>
                  </a:lnTo>
                  <a:lnTo>
                    <a:pt x="920445" y="158000"/>
                  </a:lnTo>
                  <a:lnTo>
                    <a:pt x="936180" y="158000"/>
                  </a:lnTo>
                  <a:lnTo>
                    <a:pt x="960920" y="157251"/>
                  </a:lnTo>
                  <a:lnTo>
                    <a:pt x="983132" y="155587"/>
                  </a:lnTo>
                  <a:lnTo>
                    <a:pt x="1005471" y="152425"/>
                  </a:lnTo>
                  <a:close/>
                </a:path>
                <a:path w="1435100" h="314325">
                  <a:moveTo>
                    <a:pt x="1030681" y="44831"/>
                  </a:moveTo>
                  <a:lnTo>
                    <a:pt x="1011186" y="44831"/>
                  </a:lnTo>
                  <a:lnTo>
                    <a:pt x="1011186" y="180581"/>
                  </a:lnTo>
                  <a:lnTo>
                    <a:pt x="1030681" y="180581"/>
                  </a:lnTo>
                  <a:lnTo>
                    <a:pt x="1030681" y="44831"/>
                  </a:lnTo>
                  <a:close/>
                </a:path>
                <a:path w="1435100" h="314325">
                  <a:moveTo>
                    <a:pt x="1129182" y="73710"/>
                  </a:moveTo>
                  <a:lnTo>
                    <a:pt x="1126693" y="63868"/>
                  </a:lnTo>
                  <a:lnTo>
                    <a:pt x="1126578" y="63741"/>
                  </a:lnTo>
                  <a:lnTo>
                    <a:pt x="1119746" y="56235"/>
                  </a:lnTo>
                  <a:lnTo>
                    <a:pt x="1110703" y="52044"/>
                  </a:lnTo>
                  <a:lnTo>
                    <a:pt x="1110703" y="67119"/>
                  </a:lnTo>
                  <a:lnTo>
                    <a:pt x="1110703" y="80302"/>
                  </a:lnTo>
                  <a:lnTo>
                    <a:pt x="1104404" y="83680"/>
                  </a:lnTo>
                  <a:lnTo>
                    <a:pt x="1086370" y="83680"/>
                  </a:lnTo>
                  <a:lnTo>
                    <a:pt x="1080071" y="80302"/>
                  </a:lnTo>
                  <a:lnTo>
                    <a:pt x="1080071" y="67119"/>
                  </a:lnTo>
                  <a:lnTo>
                    <a:pt x="1086370" y="63741"/>
                  </a:lnTo>
                  <a:lnTo>
                    <a:pt x="1104404" y="63741"/>
                  </a:lnTo>
                  <a:lnTo>
                    <a:pt x="1110703" y="67119"/>
                  </a:lnTo>
                  <a:lnTo>
                    <a:pt x="1110703" y="52044"/>
                  </a:lnTo>
                  <a:lnTo>
                    <a:pt x="1109078" y="51282"/>
                  </a:lnTo>
                  <a:lnTo>
                    <a:pt x="1095463" y="49517"/>
                  </a:lnTo>
                  <a:lnTo>
                    <a:pt x="1081760" y="51282"/>
                  </a:lnTo>
                  <a:lnTo>
                    <a:pt x="1071054" y="56235"/>
                  </a:lnTo>
                  <a:lnTo>
                    <a:pt x="1064209" y="63741"/>
                  </a:lnTo>
                  <a:lnTo>
                    <a:pt x="1064082" y="63868"/>
                  </a:lnTo>
                  <a:lnTo>
                    <a:pt x="1061605" y="73710"/>
                  </a:lnTo>
                  <a:lnTo>
                    <a:pt x="1063256" y="80302"/>
                  </a:lnTo>
                  <a:lnTo>
                    <a:pt x="1064145" y="83680"/>
                  </a:lnTo>
                  <a:lnTo>
                    <a:pt x="1071054" y="91249"/>
                  </a:lnTo>
                  <a:lnTo>
                    <a:pt x="1081760" y="96164"/>
                  </a:lnTo>
                  <a:lnTo>
                    <a:pt x="1095463" y="97904"/>
                  </a:lnTo>
                  <a:lnTo>
                    <a:pt x="1109078" y="96164"/>
                  </a:lnTo>
                  <a:lnTo>
                    <a:pt x="1119746" y="91249"/>
                  </a:lnTo>
                  <a:lnTo>
                    <a:pt x="1126629" y="83680"/>
                  </a:lnTo>
                  <a:lnTo>
                    <a:pt x="1129182" y="73710"/>
                  </a:lnTo>
                  <a:close/>
                </a:path>
                <a:path w="1435100" h="314325">
                  <a:moveTo>
                    <a:pt x="1166558" y="44831"/>
                  </a:moveTo>
                  <a:lnTo>
                    <a:pt x="1147064" y="44831"/>
                  </a:lnTo>
                  <a:lnTo>
                    <a:pt x="1147064" y="123698"/>
                  </a:lnTo>
                  <a:lnTo>
                    <a:pt x="1121410" y="123698"/>
                  </a:lnTo>
                  <a:lnTo>
                    <a:pt x="1121410" y="137033"/>
                  </a:lnTo>
                  <a:lnTo>
                    <a:pt x="1147064" y="137033"/>
                  </a:lnTo>
                  <a:lnTo>
                    <a:pt x="1147064" y="147599"/>
                  </a:lnTo>
                  <a:lnTo>
                    <a:pt x="1166558" y="147599"/>
                  </a:lnTo>
                  <a:lnTo>
                    <a:pt x="1166558" y="137033"/>
                  </a:lnTo>
                  <a:lnTo>
                    <a:pt x="1166558" y="123698"/>
                  </a:lnTo>
                  <a:lnTo>
                    <a:pt x="1166558" y="44831"/>
                  </a:lnTo>
                  <a:close/>
                </a:path>
                <a:path w="1435100" h="314325">
                  <a:moveTo>
                    <a:pt x="1169492" y="162687"/>
                  </a:moveTo>
                  <a:lnTo>
                    <a:pt x="1088275" y="162687"/>
                  </a:lnTo>
                  <a:lnTo>
                    <a:pt x="1088275" y="144221"/>
                  </a:lnTo>
                  <a:lnTo>
                    <a:pt x="1107046" y="144221"/>
                  </a:lnTo>
                  <a:lnTo>
                    <a:pt x="1107046" y="137922"/>
                  </a:lnTo>
                  <a:lnTo>
                    <a:pt x="1107046" y="118440"/>
                  </a:lnTo>
                  <a:lnTo>
                    <a:pt x="1117244" y="117665"/>
                  </a:lnTo>
                  <a:lnTo>
                    <a:pt x="1139291" y="114757"/>
                  </a:lnTo>
                  <a:lnTo>
                    <a:pt x="1139266" y="114465"/>
                  </a:lnTo>
                  <a:lnTo>
                    <a:pt x="1138123" y="100825"/>
                  </a:lnTo>
                  <a:lnTo>
                    <a:pt x="1116114" y="102997"/>
                  </a:lnTo>
                  <a:lnTo>
                    <a:pt x="1093571" y="104178"/>
                  </a:lnTo>
                  <a:lnTo>
                    <a:pt x="1067231" y="104787"/>
                  </a:lnTo>
                  <a:lnTo>
                    <a:pt x="1051775" y="104787"/>
                  </a:lnTo>
                  <a:lnTo>
                    <a:pt x="1053973" y="119354"/>
                  </a:lnTo>
                  <a:lnTo>
                    <a:pt x="1054023" y="119634"/>
                  </a:lnTo>
                  <a:lnTo>
                    <a:pt x="1054125" y="120332"/>
                  </a:lnTo>
                  <a:lnTo>
                    <a:pt x="1073696" y="120142"/>
                  </a:lnTo>
                  <a:lnTo>
                    <a:pt x="1087551" y="119634"/>
                  </a:lnTo>
                  <a:lnTo>
                    <a:pt x="1087551" y="137922"/>
                  </a:lnTo>
                  <a:lnTo>
                    <a:pt x="1068781" y="137922"/>
                  </a:lnTo>
                  <a:lnTo>
                    <a:pt x="1068781" y="178231"/>
                  </a:lnTo>
                  <a:lnTo>
                    <a:pt x="1169492" y="178231"/>
                  </a:lnTo>
                  <a:lnTo>
                    <a:pt x="1169492" y="166801"/>
                  </a:lnTo>
                  <a:lnTo>
                    <a:pt x="1169492" y="162687"/>
                  </a:lnTo>
                  <a:close/>
                </a:path>
                <a:path w="1435100" h="314325">
                  <a:moveTo>
                    <a:pt x="1257287" y="58762"/>
                  </a:moveTo>
                  <a:lnTo>
                    <a:pt x="1248206" y="58762"/>
                  </a:lnTo>
                  <a:lnTo>
                    <a:pt x="1238237" y="58762"/>
                  </a:lnTo>
                  <a:lnTo>
                    <a:pt x="1193228" y="58762"/>
                  </a:lnTo>
                  <a:lnTo>
                    <a:pt x="1193228" y="74447"/>
                  </a:lnTo>
                  <a:lnTo>
                    <a:pt x="1236687" y="74447"/>
                  </a:lnTo>
                  <a:lnTo>
                    <a:pt x="1235036" y="87579"/>
                  </a:lnTo>
                  <a:lnTo>
                    <a:pt x="1225346" y="109093"/>
                  </a:lnTo>
                  <a:lnTo>
                    <a:pt x="1208976" y="127165"/>
                  </a:lnTo>
                  <a:lnTo>
                    <a:pt x="1185748" y="142316"/>
                  </a:lnTo>
                  <a:lnTo>
                    <a:pt x="1196594" y="157124"/>
                  </a:lnTo>
                  <a:lnTo>
                    <a:pt x="1225130" y="137896"/>
                  </a:lnTo>
                  <a:lnTo>
                    <a:pt x="1243876" y="114706"/>
                  </a:lnTo>
                  <a:lnTo>
                    <a:pt x="1254150" y="88125"/>
                  </a:lnTo>
                  <a:lnTo>
                    <a:pt x="1255610" y="74447"/>
                  </a:lnTo>
                  <a:lnTo>
                    <a:pt x="1257287" y="58762"/>
                  </a:lnTo>
                  <a:close/>
                </a:path>
                <a:path w="1435100" h="314325">
                  <a:moveTo>
                    <a:pt x="1312265" y="96583"/>
                  </a:moveTo>
                  <a:lnTo>
                    <a:pt x="1293495" y="96583"/>
                  </a:lnTo>
                  <a:lnTo>
                    <a:pt x="1293495" y="44691"/>
                  </a:lnTo>
                  <a:lnTo>
                    <a:pt x="1273848" y="44691"/>
                  </a:lnTo>
                  <a:lnTo>
                    <a:pt x="1273848" y="180428"/>
                  </a:lnTo>
                  <a:lnTo>
                    <a:pt x="1293495" y="180428"/>
                  </a:lnTo>
                  <a:lnTo>
                    <a:pt x="1293495" y="112560"/>
                  </a:lnTo>
                  <a:lnTo>
                    <a:pt x="1312265" y="112560"/>
                  </a:lnTo>
                  <a:lnTo>
                    <a:pt x="1312265" y="96583"/>
                  </a:lnTo>
                  <a:close/>
                </a:path>
                <a:path w="1435100" h="314325">
                  <a:moveTo>
                    <a:pt x="1397711" y="82511"/>
                  </a:moveTo>
                  <a:lnTo>
                    <a:pt x="1394929" y="69570"/>
                  </a:lnTo>
                  <a:lnTo>
                    <a:pt x="1392618" y="66522"/>
                  </a:lnTo>
                  <a:lnTo>
                    <a:pt x="1387233" y="59423"/>
                  </a:lnTo>
                  <a:lnTo>
                    <a:pt x="1378661" y="54546"/>
                  </a:lnTo>
                  <a:lnTo>
                    <a:pt x="1378661" y="72542"/>
                  </a:lnTo>
                  <a:lnTo>
                    <a:pt x="1378661" y="92621"/>
                  </a:lnTo>
                  <a:lnTo>
                    <a:pt x="1371180" y="98488"/>
                  </a:lnTo>
                  <a:lnTo>
                    <a:pt x="1350505" y="98488"/>
                  </a:lnTo>
                  <a:lnTo>
                    <a:pt x="1343037" y="92621"/>
                  </a:lnTo>
                  <a:lnTo>
                    <a:pt x="1343037" y="72542"/>
                  </a:lnTo>
                  <a:lnTo>
                    <a:pt x="1350505" y="66522"/>
                  </a:lnTo>
                  <a:lnTo>
                    <a:pt x="1371180" y="66522"/>
                  </a:lnTo>
                  <a:lnTo>
                    <a:pt x="1378661" y="72542"/>
                  </a:lnTo>
                  <a:lnTo>
                    <a:pt x="1378661" y="54546"/>
                  </a:lnTo>
                  <a:lnTo>
                    <a:pt x="1375575" y="52781"/>
                  </a:lnTo>
                  <a:lnTo>
                    <a:pt x="1360919" y="50406"/>
                  </a:lnTo>
                  <a:lnTo>
                    <a:pt x="1346238" y="52781"/>
                  </a:lnTo>
                  <a:lnTo>
                    <a:pt x="1334528" y="59423"/>
                  </a:lnTo>
                  <a:lnTo>
                    <a:pt x="1326781" y="69570"/>
                  </a:lnTo>
                  <a:lnTo>
                    <a:pt x="1323975" y="82511"/>
                  </a:lnTo>
                  <a:lnTo>
                    <a:pt x="1326781" y="95440"/>
                  </a:lnTo>
                  <a:lnTo>
                    <a:pt x="1334528" y="105600"/>
                  </a:lnTo>
                  <a:lnTo>
                    <a:pt x="1346238" y="112229"/>
                  </a:lnTo>
                  <a:lnTo>
                    <a:pt x="1360919" y="114604"/>
                  </a:lnTo>
                  <a:lnTo>
                    <a:pt x="1375575" y="112229"/>
                  </a:lnTo>
                  <a:lnTo>
                    <a:pt x="1387233" y="105600"/>
                  </a:lnTo>
                  <a:lnTo>
                    <a:pt x="1392618" y="98488"/>
                  </a:lnTo>
                  <a:lnTo>
                    <a:pt x="1394929" y="95440"/>
                  </a:lnTo>
                  <a:lnTo>
                    <a:pt x="1397711" y="82511"/>
                  </a:lnTo>
                  <a:close/>
                </a:path>
                <a:path w="1435100" h="314325">
                  <a:moveTo>
                    <a:pt x="1434795" y="123698"/>
                  </a:moveTo>
                  <a:lnTo>
                    <a:pt x="1415453" y="123698"/>
                  </a:lnTo>
                  <a:lnTo>
                    <a:pt x="1415453" y="136309"/>
                  </a:lnTo>
                  <a:lnTo>
                    <a:pt x="1415453" y="151257"/>
                  </a:lnTo>
                  <a:lnTo>
                    <a:pt x="1415453" y="163576"/>
                  </a:lnTo>
                  <a:lnTo>
                    <a:pt x="1363700" y="163576"/>
                  </a:lnTo>
                  <a:lnTo>
                    <a:pt x="1363700" y="151257"/>
                  </a:lnTo>
                  <a:lnTo>
                    <a:pt x="1415453" y="151257"/>
                  </a:lnTo>
                  <a:lnTo>
                    <a:pt x="1415453" y="136309"/>
                  </a:lnTo>
                  <a:lnTo>
                    <a:pt x="1363700" y="136309"/>
                  </a:lnTo>
                  <a:lnTo>
                    <a:pt x="1363700" y="123698"/>
                  </a:lnTo>
                  <a:lnTo>
                    <a:pt x="1344498" y="123698"/>
                  </a:lnTo>
                  <a:lnTo>
                    <a:pt x="1344498" y="179108"/>
                  </a:lnTo>
                  <a:lnTo>
                    <a:pt x="1434795" y="179108"/>
                  </a:lnTo>
                  <a:lnTo>
                    <a:pt x="1434795" y="163576"/>
                  </a:lnTo>
                  <a:lnTo>
                    <a:pt x="1434795" y="151257"/>
                  </a:lnTo>
                  <a:lnTo>
                    <a:pt x="1434795" y="136309"/>
                  </a:lnTo>
                  <a:lnTo>
                    <a:pt x="1434795" y="123698"/>
                  </a:lnTo>
                  <a:close/>
                </a:path>
                <a:path w="1435100" h="314325">
                  <a:moveTo>
                    <a:pt x="1434795" y="44831"/>
                  </a:moveTo>
                  <a:lnTo>
                    <a:pt x="1415161" y="44831"/>
                  </a:lnTo>
                  <a:lnTo>
                    <a:pt x="1415161" y="117830"/>
                  </a:lnTo>
                  <a:lnTo>
                    <a:pt x="1434795" y="117830"/>
                  </a:lnTo>
                  <a:lnTo>
                    <a:pt x="1434795" y="4483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29125" y="8044488"/>
              <a:ext cx="84437" cy="12280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55660" y="8957025"/>
              <a:ext cx="3144788" cy="15011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5507374" y="8690845"/>
              <a:ext cx="1556385" cy="314325"/>
            </a:xfrm>
            <a:custGeom>
              <a:avLst/>
              <a:gdLst/>
              <a:ahLst/>
              <a:cxnLst/>
              <a:rect l="l" t="t" r="r" b="b"/>
              <a:pathLst>
                <a:path w="1556384" h="314325">
                  <a:moveTo>
                    <a:pt x="331673" y="157060"/>
                  </a:moveTo>
                  <a:lnTo>
                    <a:pt x="325755" y="115303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37"/>
                  </a:lnTo>
                  <a:lnTo>
                    <a:pt x="209931" y="5600"/>
                  </a:lnTo>
                  <a:lnTo>
                    <a:pt x="165836" y="0"/>
                  </a:lnTo>
                  <a:lnTo>
                    <a:pt x="121754" y="5600"/>
                  </a:lnTo>
                  <a:lnTo>
                    <a:pt x="82143" y="21437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03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08"/>
                  </a:lnTo>
                  <a:lnTo>
                    <a:pt x="165836" y="314121"/>
                  </a:lnTo>
                  <a:lnTo>
                    <a:pt x="209931" y="308508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556384" h="314325">
                  <a:moveTo>
                    <a:pt x="579107" y="149504"/>
                  </a:moveTo>
                  <a:lnTo>
                    <a:pt x="527062" y="149504"/>
                  </a:lnTo>
                  <a:lnTo>
                    <a:pt x="527062" y="125310"/>
                  </a:lnTo>
                  <a:lnTo>
                    <a:pt x="568553" y="125310"/>
                  </a:lnTo>
                  <a:lnTo>
                    <a:pt x="568553" y="118859"/>
                  </a:lnTo>
                  <a:lnTo>
                    <a:pt x="568553" y="111823"/>
                  </a:lnTo>
                  <a:lnTo>
                    <a:pt x="568553" y="110070"/>
                  </a:lnTo>
                  <a:lnTo>
                    <a:pt x="550519" y="110070"/>
                  </a:lnTo>
                  <a:lnTo>
                    <a:pt x="550519" y="71513"/>
                  </a:lnTo>
                  <a:lnTo>
                    <a:pt x="568985" y="71513"/>
                  </a:lnTo>
                  <a:lnTo>
                    <a:pt x="568985" y="68872"/>
                  </a:lnTo>
                  <a:lnTo>
                    <a:pt x="568985" y="55968"/>
                  </a:lnTo>
                  <a:lnTo>
                    <a:pt x="531164" y="55968"/>
                  </a:lnTo>
                  <a:lnTo>
                    <a:pt x="531164" y="71513"/>
                  </a:lnTo>
                  <a:lnTo>
                    <a:pt x="531164" y="110070"/>
                  </a:lnTo>
                  <a:lnTo>
                    <a:pt x="503605" y="110070"/>
                  </a:lnTo>
                  <a:lnTo>
                    <a:pt x="503605" y="71513"/>
                  </a:lnTo>
                  <a:lnTo>
                    <a:pt x="531164" y="71513"/>
                  </a:lnTo>
                  <a:lnTo>
                    <a:pt x="531164" y="55968"/>
                  </a:lnTo>
                  <a:lnTo>
                    <a:pt x="465645" y="55968"/>
                  </a:lnTo>
                  <a:lnTo>
                    <a:pt x="465645" y="71513"/>
                  </a:lnTo>
                  <a:lnTo>
                    <a:pt x="484111" y="71513"/>
                  </a:lnTo>
                  <a:lnTo>
                    <a:pt x="484111" y="110070"/>
                  </a:lnTo>
                  <a:lnTo>
                    <a:pt x="466229" y="110070"/>
                  </a:lnTo>
                  <a:lnTo>
                    <a:pt x="466229" y="125310"/>
                  </a:lnTo>
                  <a:lnTo>
                    <a:pt x="507568" y="125310"/>
                  </a:lnTo>
                  <a:lnTo>
                    <a:pt x="507568" y="149504"/>
                  </a:lnTo>
                  <a:lnTo>
                    <a:pt x="456260" y="149504"/>
                  </a:lnTo>
                  <a:lnTo>
                    <a:pt x="456260" y="165481"/>
                  </a:lnTo>
                  <a:lnTo>
                    <a:pt x="579107" y="165481"/>
                  </a:lnTo>
                  <a:lnTo>
                    <a:pt x="579107" y="156679"/>
                  </a:lnTo>
                  <a:lnTo>
                    <a:pt x="579107" y="149504"/>
                  </a:lnTo>
                  <a:close/>
                </a:path>
                <a:path w="1556384" h="314325">
                  <a:moveTo>
                    <a:pt x="700913" y="114757"/>
                  </a:moveTo>
                  <a:lnTo>
                    <a:pt x="625271" y="114757"/>
                  </a:lnTo>
                  <a:lnTo>
                    <a:pt x="625271" y="99656"/>
                  </a:lnTo>
                  <a:lnTo>
                    <a:pt x="696658" y="99656"/>
                  </a:lnTo>
                  <a:lnTo>
                    <a:pt x="696658" y="84556"/>
                  </a:lnTo>
                  <a:lnTo>
                    <a:pt x="625271" y="84556"/>
                  </a:lnTo>
                  <a:lnTo>
                    <a:pt x="625271" y="70345"/>
                  </a:lnTo>
                  <a:lnTo>
                    <a:pt x="699744" y="70345"/>
                  </a:lnTo>
                  <a:lnTo>
                    <a:pt x="699744" y="54648"/>
                  </a:lnTo>
                  <a:lnTo>
                    <a:pt x="605485" y="54648"/>
                  </a:lnTo>
                  <a:lnTo>
                    <a:pt x="605485" y="129997"/>
                  </a:lnTo>
                  <a:lnTo>
                    <a:pt x="700913" y="129997"/>
                  </a:lnTo>
                  <a:lnTo>
                    <a:pt x="700913" y="119011"/>
                  </a:lnTo>
                  <a:lnTo>
                    <a:pt x="700913" y="114757"/>
                  </a:lnTo>
                  <a:close/>
                </a:path>
                <a:path w="1556384" h="314325">
                  <a:moveTo>
                    <a:pt x="713955" y="149212"/>
                  </a:moveTo>
                  <a:lnTo>
                    <a:pt x="591108" y="149212"/>
                  </a:lnTo>
                  <a:lnTo>
                    <a:pt x="591108" y="165036"/>
                  </a:lnTo>
                  <a:lnTo>
                    <a:pt x="713955" y="165036"/>
                  </a:lnTo>
                  <a:lnTo>
                    <a:pt x="713955" y="149212"/>
                  </a:lnTo>
                  <a:close/>
                </a:path>
                <a:path w="1556384" h="314325">
                  <a:moveTo>
                    <a:pt x="837234" y="165481"/>
                  </a:moveTo>
                  <a:lnTo>
                    <a:pt x="759244" y="165481"/>
                  </a:lnTo>
                  <a:lnTo>
                    <a:pt x="759244" y="158153"/>
                  </a:lnTo>
                  <a:lnTo>
                    <a:pt x="833716" y="158153"/>
                  </a:lnTo>
                  <a:lnTo>
                    <a:pt x="833716" y="124434"/>
                  </a:lnTo>
                  <a:lnTo>
                    <a:pt x="739889" y="124434"/>
                  </a:lnTo>
                  <a:lnTo>
                    <a:pt x="739889" y="138353"/>
                  </a:lnTo>
                  <a:lnTo>
                    <a:pt x="814514" y="138353"/>
                  </a:lnTo>
                  <a:lnTo>
                    <a:pt x="814514" y="145097"/>
                  </a:lnTo>
                  <a:lnTo>
                    <a:pt x="740041" y="145097"/>
                  </a:lnTo>
                  <a:lnTo>
                    <a:pt x="740041" y="179692"/>
                  </a:lnTo>
                  <a:lnTo>
                    <a:pt x="837234" y="179692"/>
                  </a:lnTo>
                  <a:lnTo>
                    <a:pt x="837234" y="170903"/>
                  </a:lnTo>
                  <a:lnTo>
                    <a:pt x="837234" y="165481"/>
                  </a:lnTo>
                  <a:close/>
                </a:path>
                <a:path w="1556384" h="314325">
                  <a:moveTo>
                    <a:pt x="848512" y="102438"/>
                  </a:moveTo>
                  <a:lnTo>
                    <a:pt x="796772" y="102438"/>
                  </a:lnTo>
                  <a:lnTo>
                    <a:pt x="796772" y="94234"/>
                  </a:lnTo>
                  <a:lnTo>
                    <a:pt x="836650" y="94234"/>
                  </a:lnTo>
                  <a:lnTo>
                    <a:pt x="836650" y="90271"/>
                  </a:lnTo>
                  <a:lnTo>
                    <a:pt x="836650" y="89103"/>
                  </a:lnTo>
                  <a:lnTo>
                    <a:pt x="836650" y="79717"/>
                  </a:lnTo>
                  <a:lnTo>
                    <a:pt x="820369" y="79717"/>
                  </a:lnTo>
                  <a:lnTo>
                    <a:pt x="820369" y="62420"/>
                  </a:lnTo>
                  <a:lnTo>
                    <a:pt x="837666" y="62420"/>
                  </a:lnTo>
                  <a:lnTo>
                    <a:pt x="837666" y="53632"/>
                  </a:lnTo>
                  <a:lnTo>
                    <a:pt x="837666" y="47917"/>
                  </a:lnTo>
                  <a:lnTo>
                    <a:pt x="800874" y="47917"/>
                  </a:lnTo>
                  <a:lnTo>
                    <a:pt x="800874" y="62420"/>
                  </a:lnTo>
                  <a:lnTo>
                    <a:pt x="800874" y="79717"/>
                  </a:lnTo>
                  <a:lnTo>
                    <a:pt x="773315" y="79717"/>
                  </a:lnTo>
                  <a:lnTo>
                    <a:pt x="773315" y="62420"/>
                  </a:lnTo>
                  <a:lnTo>
                    <a:pt x="800874" y="62420"/>
                  </a:lnTo>
                  <a:lnTo>
                    <a:pt x="800874" y="47917"/>
                  </a:lnTo>
                  <a:lnTo>
                    <a:pt x="736523" y="47917"/>
                  </a:lnTo>
                  <a:lnTo>
                    <a:pt x="736523" y="62420"/>
                  </a:lnTo>
                  <a:lnTo>
                    <a:pt x="753821" y="62420"/>
                  </a:lnTo>
                  <a:lnTo>
                    <a:pt x="753821" y="79717"/>
                  </a:lnTo>
                  <a:lnTo>
                    <a:pt x="737552" y="79717"/>
                  </a:lnTo>
                  <a:lnTo>
                    <a:pt x="737552" y="94234"/>
                  </a:lnTo>
                  <a:lnTo>
                    <a:pt x="777278" y="94234"/>
                  </a:lnTo>
                  <a:lnTo>
                    <a:pt x="777278" y="102438"/>
                  </a:lnTo>
                  <a:lnTo>
                    <a:pt x="725817" y="102438"/>
                  </a:lnTo>
                  <a:lnTo>
                    <a:pt x="725817" y="117538"/>
                  </a:lnTo>
                  <a:lnTo>
                    <a:pt x="848512" y="117538"/>
                  </a:lnTo>
                  <a:lnTo>
                    <a:pt x="848512" y="109334"/>
                  </a:lnTo>
                  <a:lnTo>
                    <a:pt x="848512" y="102438"/>
                  </a:lnTo>
                  <a:close/>
                </a:path>
                <a:path w="1556384" h="314325">
                  <a:moveTo>
                    <a:pt x="946721" y="144513"/>
                  </a:moveTo>
                  <a:lnTo>
                    <a:pt x="946086" y="139242"/>
                  </a:lnTo>
                  <a:lnTo>
                    <a:pt x="944816" y="128828"/>
                  </a:lnTo>
                  <a:lnTo>
                    <a:pt x="928979" y="131089"/>
                  </a:lnTo>
                  <a:lnTo>
                    <a:pt x="913358" y="132473"/>
                  </a:lnTo>
                  <a:lnTo>
                    <a:pt x="892810" y="133375"/>
                  </a:lnTo>
                  <a:lnTo>
                    <a:pt x="887793" y="133375"/>
                  </a:lnTo>
                  <a:lnTo>
                    <a:pt x="887793" y="108750"/>
                  </a:lnTo>
                  <a:lnTo>
                    <a:pt x="931913" y="108750"/>
                  </a:lnTo>
                  <a:lnTo>
                    <a:pt x="931913" y="56261"/>
                  </a:lnTo>
                  <a:lnTo>
                    <a:pt x="867854" y="56261"/>
                  </a:lnTo>
                  <a:lnTo>
                    <a:pt x="867854" y="71805"/>
                  </a:lnTo>
                  <a:lnTo>
                    <a:pt x="911987" y="71805"/>
                  </a:lnTo>
                  <a:lnTo>
                    <a:pt x="911987" y="93357"/>
                  </a:lnTo>
                  <a:lnTo>
                    <a:pt x="868006" y="93357"/>
                  </a:lnTo>
                  <a:lnTo>
                    <a:pt x="868006" y="149212"/>
                  </a:lnTo>
                  <a:lnTo>
                    <a:pt x="880021" y="149212"/>
                  </a:lnTo>
                  <a:lnTo>
                    <a:pt x="897801" y="149034"/>
                  </a:lnTo>
                  <a:lnTo>
                    <a:pt x="914412" y="148348"/>
                  </a:lnTo>
                  <a:lnTo>
                    <a:pt x="930503" y="146913"/>
                  </a:lnTo>
                  <a:lnTo>
                    <a:pt x="946721" y="144513"/>
                  </a:lnTo>
                  <a:close/>
                </a:path>
                <a:path w="1556384" h="314325">
                  <a:moveTo>
                    <a:pt x="973696" y="44691"/>
                  </a:moveTo>
                  <a:lnTo>
                    <a:pt x="954201" y="44691"/>
                  </a:lnTo>
                  <a:lnTo>
                    <a:pt x="954201" y="180873"/>
                  </a:lnTo>
                  <a:lnTo>
                    <a:pt x="973696" y="180873"/>
                  </a:lnTo>
                  <a:lnTo>
                    <a:pt x="973696" y="44691"/>
                  </a:lnTo>
                  <a:close/>
                </a:path>
                <a:path w="1556384" h="314325">
                  <a:moveTo>
                    <a:pt x="1118514" y="149059"/>
                  </a:moveTo>
                  <a:lnTo>
                    <a:pt x="1066622" y="149059"/>
                  </a:lnTo>
                  <a:lnTo>
                    <a:pt x="1066622" y="126631"/>
                  </a:lnTo>
                  <a:lnTo>
                    <a:pt x="1066622" y="125361"/>
                  </a:lnTo>
                  <a:lnTo>
                    <a:pt x="1103833" y="104609"/>
                  </a:lnTo>
                  <a:lnTo>
                    <a:pt x="1107668" y="89103"/>
                  </a:lnTo>
                  <a:lnTo>
                    <a:pt x="1103833" y="73736"/>
                  </a:lnTo>
                  <a:lnTo>
                    <a:pt x="1097851" y="67119"/>
                  </a:lnTo>
                  <a:lnTo>
                    <a:pt x="1093190" y="61950"/>
                  </a:lnTo>
                  <a:lnTo>
                    <a:pt x="1088466" y="59740"/>
                  </a:lnTo>
                  <a:lnTo>
                    <a:pt x="1088466" y="89103"/>
                  </a:lnTo>
                  <a:lnTo>
                    <a:pt x="1086154" y="98501"/>
                  </a:lnTo>
                  <a:lnTo>
                    <a:pt x="1079690" y="105448"/>
                  </a:lnTo>
                  <a:lnTo>
                    <a:pt x="1069733" y="109753"/>
                  </a:lnTo>
                  <a:lnTo>
                    <a:pt x="1056944" y="111239"/>
                  </a:lnTo>
                  <a:lnTo>
                    <a:pt x="1056944" y="126631"/>
                  </a:lnTo>
                  <a:lnTo>
                    <a:pt x="1047280" y="125361"/>
                  </a:lnTo>
                  <a:lnTo>
                    <a:pt x="1056944" y="126631"/>
                  </a:lnTo>
                  <a:lnTo>
                    <a:pt x="1056944" y="111239"/>
                  </a:lnTo>
                  <a:lnTo>
                    <a:pt x="1044168" y="109753"/>
                  </a:lnTo>
                  <a:lnTo>
                    <a:pt x="1034211" y="105448"/>
                  </a:lnTo>
                  <a:lnTo>
                    <a:pt x="1027734" y="98501"/>
                  </a:lnTo>
                  <a:lnTo>
                    <a:pt x="1025436" y="89103"/>
                  </a:lnTo>
                  <a:lnTo>
                    <a:pt x="1027734" y="79857"/>
                  </a:lnTo>
                  <a:lnTo>
                    <a:pt x="1034211" y="72936"/>
                  </a:lnTo>
                  <a:lnTo>
                    <a:pt x="1044168" y="68618"/>
                  </a:lnTo>
                  <a:lnTo>
                    <a:pt x="1056944" y="67119"/>
                  </a:lnTo>
                  <a:lnTo>
                    <a:pt x="1069733" y="68618"/>
                  </a:lnTo>
                  <a:lnTo>
                    <a:pt x="1079690" y="72936"/>
                  </a:lnTo>
                  <a:lnTo>
                    <a:pt x="1086154" y="79857"/>
                  </a:lnTo>
                  <a:lnTo>
                    <a:pt x="1088466" y="89103"/>
                  </a:lnTo>
                  <a:lnTo>
                    <a:pt x="1088466" y="59740"/>
                  </a:lnTo>
                  <a:lnTo>
                    <a:pt x="1077125" y="54394"/>
                  </a:lnTo>
                  <a:lnTo>
                    <a:pt x="1056944" y="51727"/>
                  </a:lnTo>
                  <a:lnTo>
                    <a:pt x="1036777" y="54394"/>
                  </a:lnTo>
                  <a:lnTo>
                    <a:pt x="1020699" y="61950"/>
                  </a:lnTo>
                  <a:lnTo>
                    <a:pt x="1010069" y="73736"/>
                  </a:lnTo>
                  <a:lnTo>
                    <a:pt x="1006233" y="89103"/>
                  </a:lnTo>
                  <a:lnTo>
                    <a:pt x="1010069" y="104609"/>
                  </a:lnTo>
                  <a:lnTo>
                    <a:pt x="1020699" y="116446"/>
                  </a:lnTo>
                  <a:lnTo>
                    <a:pt x="1036777" y="123977"/>
                  </a:lnTo>
                  <a:lnTo>
                    <a:pt x="1047127" y="125349"/>
                  </a:lnTo>
                  <a:lnTo>
                    <a:pt x="1047127" y="149059"/>
                  </a:lnTo>
                  <a:lnTo>
                    <a:pt x="995680" y="149059"/>
                  </a:lnTo>
                  <a:lnTo>
                    <a:pt x="995680" y="164896"/>
                  </a:lnTo>
                  <a:lnTo>
                    <a:pt x="1118514" y="164896"/>
                  </a:lnTo>
                  <a:lnTo>
                    <a:pt x="1118514" y="152133"/>
                  </a:lnTo>
                  <a:lnTo>
                    <a:pt x="1118514" y="149059"/>
                  </a:lnTo>
                  <a:close/>
                </a:path>
                <a:path w="1556384" h="314325">
                  <a:moveTo>
                    <a:pt x="1251546" y="47764"/>
                  </a:moveTo>
                  <a:lnTo>
                    <a:pt x="1233373" y="47764"/>
                  </a:lnTo>
                  <a:lnTo>
                    <a:pt x="1233373" y="96875"/>
                  </a:lnTo>
                  <a:lnTo>
                    <a:pt x="1217282" y="96875"/>
                  </a:lnTo>
                  <a:lnTo>
                    <a:pt x="1220114" y="88341"/>
                  </a:lnTo>
                  <a:lnTo>
                    <a:pt x="1221168" y="76352"/>
                  </a:lnTo>
                  <a:lnTo>
                    <a:pt x="1222527" y="60807"/>
                  </a:lnTo>
                  <a:lnTo>
                    <a:pt x="1209916" y="60807"/>
                  </a:lnTo>
                  <a:lnTo>
                    <a:pt x="1203756" y="60807"/>
                  </a:lnTo>
                  <a:lnTo>
                    <a:pt x="1169454" y="60807"/>
                  </a:lnTo>
                  <a:lnTo>
                    <a:pt x="1169454" y="76352"/>
                  </a:lnTo>
                  <a:lnTo>
                    <a:pt x="1202639" y="76352"/>
                  </a:lnTo>
                  <a:lnTo>
                    <a:pt x="1201559" y="87566"/>
                  </a:lnTo>
                  <a:lnTo>
                    <a:pt x="1194396" y="107111"/>
                  </a:lnTo>
                  <a:lnTo>
                    <a:pt x="1181430" y="123990"/>
                  </a:lnTo>
                  <a:lnTo>
                    <a:pt x="1161834" y="138798"/>
                  </a:lnTo>
                  <a:lnTo>
                    <a:pt x="1172832" y="152425"/>
                  </a:lnTo>
                  <a:lnTo>
                    <a:pt x="1196670" y="134213"/>
                  </a:lnTo>
                  <a:lnTo>
                    <a:pt x="1211973" y="112839"/>
                  </a:lnTo>
                  <a:lnTo>
                    <a:pt x="1212164" y="112268"/>
                  </a:lnTo>
                  <a:lnTo>
                    <a:pt x="1233373" y="112268"/>
                  </a:lnTo>
                  <a:lnTo>
                    <a:pt x="1233373" y="174561"/>
                  </a:lnTo>
                  <a:lnTo>
                    <a:pt x="1251546" y="174561"/>
                  </a:lnTo>
                  <a:lnTo>
                    <a:pt x="1251546" y="112268"/>
                  </a:lnTo>
                  <a:lnTo>
                    <a:pt x="1251546" y="96875"/>
                  </a:lnTo>
                  <a:lnTo>
                    <a:pt x="1251546" y="47764"/>
                  </a:lnTo>
                  <a:close/>
                </a:path>
                <a:path w="1556384" h="314325">
                  <a:moveTo>
                    <a:pt x="1280579" y="44831"/>
                  </a:moveTo>
                  <a:lnTo>
                    <a:pt x="1261960" y="44831"/>
                  </a:lnTo>
                  <a:lnTo>
                    <a:pt x="1261960" y="180581"/>
                  </a:lnTo>
                  <a:lnTo>
                    <a:pt x="1280579" y="180581"/>
                  </a:lnTo>
                  <a:lnTo>
                    <a:pt x="1280579" y="44831"/>
                  </a:lnTo>
                  <a:close/>
                </a:path>
                <a:path w="1556384" h="314325">
                  <a:moveTo>
                    <a:pt x="1385087" y="134988"/>
                  </a:moveTo>
                  <a:lnTo>
                    <a:pt x="1370025" y="124942"/>
                  </a:lnTo>
                  <a:lnTo>
                    <a:pt x="1359471" y="110667"/>
                  </a:lnTo>
                  <a:lnTo>
                    <a:pt x="1353248" y="93573"/>
                  </a:lnTo>
                  <a:lnTo>
                    <a:pt x="1351216" y="75031"/>
                  </a:lnTo>
                  <a:lnTo>
                    <a:pt x="1351216" y="55245"/>
                  </a:lnTo>
                  <a:lnTo>
                    <a:pt x="1347406" y="55245"/>
                  </a:lnTo>
                  <a:lnTo>
                    <a:pt x="1347406" y="75031"/>
                  </a:lnTo>
                  <a:lnTo>
                    <a:pt x="1345209" y="99263"/>
                  </a:lnTo>
                  <a:lnTo>
                    <a:pt x="1345107" y="100317"/>
                  </a:lnTo>
                  <a:lnTo>
                    <a:pt x="1347406" y="75031"/>
                  </a:lnTo>
                  <a:lnTo>
                    <a:pt x="1347406" y="55245"/>
                  </a:lnTo>
                  <a:lnTo>
                    <a:pt x="1335392" y="55245"/>
                  </a:lnTo>
                  <a:lnTo>
                    <a:pt x="1331582" y="55245"/>
                  </a:lnTo>
                  <a:lnTo>
                    <a:pt x="1331582" y="75031"/>
                  </a:lnTo>
                  <a:lnTo>
                    <a:pt x="1323060" y="112445"/>
                  </a:lnTo>
                  <a:lnTo>
                    <a:pt x="1296835" y="137769"/>
                  </a:lnTo>
                  <a:lnTo>
                    <a:pt x="1308417" y="153898"/>
                  </a:lnTo>
                  <a:lnTo>
                    <a:pt x="1325892" y="141224"/>
                  </a:lnTo>
                  <a:lnTo>
                    <a:pt x="1338021" y="122872"/>
                  </a:lnTo>
                  <a:lnTo>
                    <a:pt x="1341615" y="111429"/>
                  </a:lnTo>
                  <a:lnTo>
                    <a:pt x="1344676" y="120878"/>
                  </a:lnTo>
                  <a:lnTo>
                    <a:pt x="1356601" y="138480"/>
                  </a:lnTo>
                  <a:lnTo>
                    <a:pt x="1373644" y="150672"/>
                  </a:lnTo>
                  <a:lnTo>
                    <a:pt x="1385087" y="134988"/>
                  </a:lnTo>
                  <a:close/>
                </a:path>
                <a:path w="1556384" h="314325">
                  <a:moveTo>
                    <a:pt x="1411173" y="44691"/>
                  </a:moveTo>
                  <a:lnTo>
                    <a:pt x="1391539" y="44691"/>
                  </a:lnTo>
                  <a:lnTo>
                    <a:pt x="1391539" y="180873"/>
                  </a:lnTo>
                  <a:lnTo>
                    <a:pt x="1411173" y="180873"/>
                  </a:lnTo>
                  <a:lnTo>
                    <a:pt x="1411173" y="44691"/>
                  </a:lnTo>
                  <a:close/>
                </a:path>
                <a:path w="1556384" h="314325">
                  <a:moveTo>
                    <a:pt x="1540459" y="48793"/>
                  </a:moveTo>
                  <a:lnTo>
                    <a:pt x="1521256" y="48793"/>
                  </a:lnTo>
                  <a:lnTo>
                    <a:pt x="1521256" y="63893"/>
                  </a:lnTo>
                  <a:lnTo>
                    <a:pt x="1521256" y="76492"/>
                  </a:lnTo>
                  <a:lnTo>
                    <a:pt x="1467599" y="76492"/>
                  </a:lnTo>
                  <a:lnTo>
                    <a:pt x="1467599" y="63893"/>
                  </a:lnTo>
                  <a:lnTo>
                    <a:pt x="1521256" y="63893"/>
                  </a:lnTo>
                  <a:lnTo>
                    <a:pt x="1521256" y="48793"/>
                  </a:lnTo>
                  <a:lnTo>
                    <a:pt x="1448396" y="48793"/>
                  </a:lnTo>
                  <a:lnTo>
                    <a:pt x="1448396" y="91452"/>
                  </a:lnTo>
                  <a:lnTo>
                    <a:pt x="1540459" y="91452"/>
                  </a:lnTo>
                  <a:lnTo>
                    <a:pt x="1540459" y="76492"/>
                  </a:lnTo>
                  <a:lnTo>
                    <a:pt x="1540459" y="63893"/>
                  </a:lnTo>
                  <a:lnTo>
                    <a:pt x="1540459" y="48793"/>
                  </a:lnTo>
                  <a:close/>
                </a:path>
                <a:path w="1556384" h="314325">
                  <a:moveTo>
                    <a:pt x="1556004" y="98628"/>
                  </a:moveTo>
                  <a:lnTo>
                    <a:pt x="1433296" y="98628"/>
                  </a:lnTo>
                  <a:lnTo>
                    <a:pt x="1433296" y="113880"/>
                  </a:lnTo>
                  <a:lnTo>
                    <a:pt x="1484757" y="113880"/>
                  </a:lnTo>
                  <a:lnTo>
                    <a:pt x="1484757" y="122377"/>
                  </a:lnTo>
                  <a:lnTo>
                    <a:pt x="1447368" y="122377"/>
                  </a:lnTo>
                  <a:lnTo>
                    <a:pt x="1447368" y="136893"/>
                  </a:lnTo>
                  <a:lnTo>
                    <a:pt x="1521993" y="136893"/>
                  </a:lnTo>
                  <a:lnTo>
                    <a:pt x="1521993" y="143776"/>
                  </a:lnTo>
                  <a:lnTo>
                    <a:pt x="1447520" y="143776"/>
                  </a:lnTo>
                  <a:lnTo>
                    <a:pt x="1447520" y="179692"/>
                  </a:lnTo>
                  <a:lnTo>
                    <a:pt x="1544713" y="179692"/>
                  </a:lnTo>
                  <a:lnTo>
                    <a:pt x="1544713" y="169291"/>
                  </a:lnTo>
                  <a:lnTo>
                    <a:pt x="1544713" y="165036"/>
                  </a:lnTo>
                  <a:lnTo>
                    <a:pt x="1466723" y="165036"/>
                  </a:lnTo>
                  <a:lnTo>
                    <a:pt x="1466723" y="157264"/>
                  </a:lnTo>
                  <a:lnTo>
                    <a:pt x="1541195" y="157264"/>
                  </a:lnTo>
                  <a:lnTo>
                    <a:pt x="1541195" y="128981"/>
                  </a:lnTo>
                  <a:lnTo>
                    <a:pt x="1541195" y="122377"/>
                  </a:lnTo>
                  <a:lnTo>
                    <a:pt x="1504251" y="122377"/>
                  </a:lnTo>
                  <a:lnTo>
                    <a:pt x="1504251" y="113880"/>
                  </a:lnTo>
                  <a:lnTo>
                    <a:pt x="1556004" y="113880"/>
                  </a:lnTo>
                  <a:lnTo>
                    <a:pt x="1556004" y="110070"/>
                  </a:lnTo>
                  <a:lnTo>
                    <a:pt x="1556004" y="9862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0466" y="8787921"/>
              <a:ext cx="79411" cy="12514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53609" y="9594576"/>
              <a:ext cx="3038050" cy="77953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507374" y="9329565"/>
              <a:ext cx="1334770" cy="314325"/>
            </a:xfrm>
            <a:custGeom>
              <a:avLst/>
              <a:gdLst/>
              <a:ahLst/>
              <a:cxnLst/>
              <a:rect l="l" t="t" r="r" b="b"/>
              <a:pathLst>
                <a:path w="1334769" h="314325">
                  <a:moveTo>
                    <a:pt x="331673" y="157060"/>
                  </a:moveTo>
                  <a:lnTo>
                    <a:pt x="325755" y="115303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37"/>
                  </a:lnTo>
                  <a:lnTo>
                    <a:pt x="209931" y="5613"/>
                  </a:lnTo>
                  <a:lnTo>
                    <a:pt x="165836" y="0"/>
                  </a:lnTo>
                  <a:lnTo>
                    <a:pt x="121754" y="5613"/>
                  </a:lnTo>
                  <a:lnTo>
                    <a:pt x="82143" y="21437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03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21"/>
                  </a:lnTo>
                  <a:lnTo>
                    <a:pt x="165836" y="314121"/>
                  </a:lnTo>
                  <a:lnTo>
                    <a:pt x="209931" y="308521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334769" h="314325">
                  <a:moveTo>
                    <a:pt x="574852" y="108750"/>
                  </a:moveTo>
                  <a:lnTo>
                    <a:pt x="554532" y="102120"/>
                  </a:lnTo>
                  <a:lnTo>
                    <a:pt x="539559" y="91084"/>
                  </a:lnTo>
                  <a:lnTo>
                    <a:pt x="530453" y="77330"/>
                  </a:lnTo>
                  <a:lnTo>
                    <a:pt x="527354" y="62420"/>
                  </a:lnTo>
                  <a:lnTo>
                    <a:pt x="527354" y="52603"/>
                  </a:lnTo>
                  <a:lnTo>
                    <a:pt x="523544" y="52603"/>
                  </a:lnTo>
                  <a:lnTo>
                    <a:pt x="514299" y="52603"/>
                  </a:lnTo>
                  <a:lnTo>
                    <a:pt x="514299" y="83832"/>
                  </a:lnTo>
                  <a:lnTo>
                    <a:pt x="510501" y="62420"/>
                  </a:lnTo>
                  <a:lnTo>
                    <a:pt x="514273" y="83642"/>
                  </a:lnTo>
                  <a:lnTo>
                    <a:pt x="514299" y="83832"/>
                  </a:lnTo>
                  <a:lnTo>
                    <a:pt x="514299" y="52603"/>
                  </a:lnTo>
                  <a:lnTo>
                    <a:pt x="510501" y="52603"/>
                  </a:lnTo>
                  <a:lnTo>
                    <a:pt x="506539" y="52603"/>
                  </a:lnTo>
                  <a:lnTo>
                    <a:pt x="506539" y="62420"/>
                  </a:lnTo>
                  <a:lnTo>
                    <a:pt x="503428" y="77152"/>
                  </a:lnTo>
                  <a:lnTo>
                    <a:pt x="494284" y="90919"/>
                  </a:lnTo>
                  <a:lnTo>
                    <a:pt x="479272" y="102120"/>
                  </a:lnTo>
                  <a:lnTo>
                    <a:pt x="479120" y="102120"/>
                  </a:lnTo>
                  <a:lnTo>
                    <a:pt x="459041" y="108750"/>
                  </a:lnTo>
                  <a:lnTo>
                    <a:pt x="467398" y="124879"/>
                  </a:lnTo>
                  <a:lnTo>
                    <a:pt x="490842" y="116420"/>
                  </a:lnTo>
                  <a:lnTo>
                    <a:pt x="508673" y="102120"/>
                  </a:lnTo>
                  <a:lnTo>
                    <a:pt x="516953" y="88277"/>
                  </a:lnTo>
                  <a:lnTo>
                    <a:pt x="525208" y="102120"/>
                  </a:lnTo>
                  <a:lnTo>
                    <a:pt x="525310" y="102285"/>
                  </a:lnTo>
                  <a:lnTo>
                    <a:pt x="542899" y="116420"/>
                  </a:lnTo>
                  <a:lnTo>
                    <a:pt x="566496" y="124879"/>
                  </a:lnTo>
                  <a:lnTo>
                    <a:pt x="574852" y="108750"/>
                  </a:lnTo>
                  <a:close/>
                </a:path>
                <a:path w="1334769" h="314325">
                  <a:moveTo>
                    <a:pt x="579107" y="148183"/>
                  </a:moveTo>
                  <a:lnTo>
                    <a:pt x="456260" y="148183"/>
                  </a:lnTo>
                  <a:lnTo>
                    <a:pt x="456260" y="164020"/>
                  </a:lnTo>
                  <a:lnTo>
                    <a:pt x="579107" y="164020"/>
                  </a:lnTo>
                  <a:lnTo>
                    <a:pt x="579107" y="148183"/>
                  </a:lnTo>
                  <a:close/>
                </a:path>
                <a:path w="1334769" h="314325">
                  <a:moveTo>
                    <a:pt x="701357" y="56705"/>
                  </a:moveTo>
                  <a:lnTo>
                    <a:pt x="690359" y="56705"/>
                  </a:lnTo>
                  <a:lnTo>
                    <a:pt x="682142" y="56705"/>
                  </a:lnTo>
                  <a:lnTo>
                    <a:pt x="604888" y="56705"/>
                  </a:lnTo>
                  <a:lnTo>
                    <a:pt x="604888" y="72250"/>
                  </a:lnTo>
                  <a:lnTo>
                    <a:pt x="682078" y="72250"/>
                  </a:lnTo>
                  <a:lnTo>
                    <a:pt x="682040" y="87236"/>
                  </a:lnTo>
                  <a:lnTo>
                    <a:pt x="681736" y="93941"/>
                  </a:lnTo>
                  <a:lnTo>
                    <a:pt x="681736" y="94094"/>
                  </a:lnTo>
                  <a:lnTo>
                    <a:pt x="600938" y="96723"/>
                  </a:lnTo>
                  <a:lnTo>
                    <a:pt x="603275" y="112420"/>
                  </a:lnTo>
                  <a:lnTo>
                    <a:pt x="680694" y="108585"/>
                  </a:lnTo>
                  <a:lnTo>
                    <a:pt x="679488" y="119557"/>
                  </a:lnTo>
                  <a:lnTo>
                    <a:pt x="675843" y="138798"/>
                  </a:lnTo>
                  <a:lnTo>
                    <a:pt x="695045" y="140563"/>
                  </a:lnTo>
                  <a:lnTo>
                    <a:pt x="698690" y="120205"/>
                  </a:lnTo>
                  <a:lnTo>
                    <a:pt x="700557" y="102793"/>
                  </a:lnTo>
                  <a:lnTo>
                    <a:pt x="700836" y="96723"/>
                  </a:lnTo>
                  <a:lnTo>
                    <a:pt x="700951" y="93941"/>
                  </a:lnTo>
                  <a:lnTo>
                    <a:pt x="701255" y="87236"/>
                  </a:lnTo>
                  <a:lnTo>
                    <a:pt x="701306" y="72250"/>
                  </a:lnTo>
                  <a:lnTo>
                    <a:pt x="701357" y="56705"/>
                  </a:lnTo>
                  <a:close/>
                </a:path>
                <a:path w="1334769" h="314325">
                  <a:moveTo>
                    <a:pt x="713816" y="148628"/>
                  </a:moveTo>
                  <a:lnTo>
                    <a:pt x="591108" y="148628"/>
                  </a:lnTo>
                  <a:lnTo>
                    <a:pt x="591108" y="164604"/>
                  </a:lnTo>
                  <a:lnTo>
                    <a:pt x="713816" y="164604"/>
                  </a:lnTo>
                  <a:lnTo>
                    <a:pt x="713816" y="148628"/>
                  </a:lnTo>
                  <a:close/>
                </a:path>
                <a:path w="1334769" h="314325">
                  <a:moveTo>
                    <a:pt x="789292" y="113144"/>
                  </a:moveTo>
                  <a:lnTo>
                    <a:pt x="787679" y="97751"/>
                  </a:lnTo>
                  <a:lnTo>
                    <a:pt x="776770" y="99428"/>
                  </a:lnTo>
                  <a:lnTo>
                    <a:pt x="765860" y="100406"/>
                  </a:lnTo>
                  <a:lnTo>
                    <a:pt x="751205" y="100977"/>
                  </a:lnTo>
                  <a:lnTo>
                    <a:pt x="750150" y="100977"/>
                  </a:lnTo>
                  <a:lnTo>
                    <a:pt x="750150" y="90576"/>
                  </a:lnTo>
                  <a:lnTo>
                    <a:pt x="782548" y="90576"/>
                  </a:lnTo>
                  <a:lnTo>
                    <a:pt x="782548" y="51727"/>
                  </a:lnTo>
                  <a:lnTo>
                    <a:pt x="731100" y="51727"/>
                  </a:lnTo>
                  <a:lnTo>
                    <a:pt x="731100" y="66967"/>
                  </a:lnTo>
                  <a:lnTo>
                    <a:pt x="763790" y="66967"/>
                  </a:lnTo>
                  <a:lnTo>
                    <a:pt x="763790" y="76352"/>
                  </a:lnTo>
                  <a:lnTo>
                    <a:pt x="731240" y="76352"/>
                  </a:lnTo>
                  <a:lnTo>
                    <a:pt x="731240" y="116370"/>
                  </a:lnTo>
                  <a:lnTo>
                    <a:pt x="751890" y="116370"/>
                  </a:lnTo>
                  <a:lnTo>
                    <a:pt x="766724" y="115862"/>
                  </a:lnTo>
                  <a:lnTo>
                    <a:pt x="778027" y="114884"/>
                  </a:lnTo>
                  <a:lnTo>
                    <a:pt x="779805" y="114617"/>
                  </a:lnTo>
                  <a:lnTo>
                    <a:pt x="789292" y="113144"/>
                  </a:lnTo>
                  <a:close/>
                </a:path>
                <a:path w="1334769" h="314325">
                  <a:moveTo>
                    <a:pt x="841476" y="125895"/>
                  </a:moveTo>
                  <a:lnTo>
                    <a:pt x="822426" y="125895"/>
                  </a:lnTo>
                  <a:lnTo>
                    <a:pt x="822426" y="137185"/>
                  </a:lnTo>
                  <a:lnTo>
                    <a:pt x="822426" y="151993"/>
                  </a:lnTo>
                  <a:lnTo>
                    <a:pt x="822426" y="163576"/>
                  </a:lnTo>
                  <a:lnTo>
                    <a:pt x="768629" y="163576"/>
                  </a:lnTo>
                  <a:lnTo>
                    <a:pt x="768629" y="151993"/>
                  </a:lnTo>
                  <a:lnTo>
                    <a:pt x="822426" y="151993"/>
                  </a:lnTo>
                  <a:lnTo>
                    <a:pt x="822426" y="137185"/>
                  </a:lnTo>
                  <a:lnTo>
                    <a:pt x="768629" y="137185"/>
                  </a:lnTo>
                  <a:lnTo>
                    <a:pt x="768629" y="125895"/>
                  </a:lnTo>
                  <a:lnTo>
                    <a:pt x="749427" y="125895"/>
                  </a:lnTo>
                  <a:lnTo>
                    <a:pt x="749427" y="179108"/>
                  </a:lnTo>
                  <a:lnTo>
                    <a:pt x="841476" y="179108"/>
                  </a:lnTo>
                  <a:lnTo>
                    <a:pt x="841476" y="163576"/>
                  </a:lnTo>
                  <a:lnTo>
                    <a:pt x="841476" y="151993"/>
                  </a:lnTo>
                  <a:lnTo>
                    <a:pt x="841476" y="137185"/>
                  </a:lnTo>
                  <a:lnTo>
                    <a:pt x="841476" y="125895"/>
                  </a:lnTo>
                  <a:close/>
                </a:path>
                <a:path w="1334769" h="314325">
                  <a:moveTo>
                    <a:pt x="841476" y="44831"/>
                  </a:moveTo>
                  <a:lnTo>
                    <a:pt x="823010" y="44831"/>
                  </a:lnTo>
                  <a:lnTo>
                    <a:pt x="823010" y="74891"/>
                  </a:lnTo>
                  <a:lnTo>
                    <a:pt x="812165" y="74891"/>
                  </a:lnTo>
                  <a:lnTo>
                    <a:pt x="812165" y="47028"/>
                  </a:lnTo>
                  <a:lnTo>
                    <a:pt x="793991" y="47028"/>
                  </a:lnTo>
                  <a:lnTo>
                    <a:pt x="793991" y="119595"/>
                  </a:lnTo>
                  <a:lnTo>
                    <a:pt x="812165" y="119595"/>
                  </a:lnTo>
                  <a:lnTo>
                    <a:pt x="812165" y="90424"/>
                  </a:lnTo>
                  <a:lnTo>
                    <a:pt x="823010" y="90424"/>
                  </a:lnTo>
                  <a:lnTo>
                    <a:pt x="823010" y="120332"/>
                  </a:lnTo>
                  <a:lnTo>
                    <a:pt x="841476" y="120332"/>
                  </a:lnTo>
                  <a:lnTo>
                    <a:pt x="841476" y="90424"/>
                  </a:lnTo>
                  <a:lnTo>
                    <a:pt x="841476" y="74891"/>
                  </a:lnTo>
                  <a:lnTo>
                    <a:pt x="841476" y="44831"/>
                  </a:lnTo>
                  <a:close/>
                </a:path>
                <a:path w="1334769" h="314325">
                  <a:moveTo>
                    <a:pt x="894689" y="162699"/>
                  </a:moveTo>
                  <a:lnTo>
                    <a:pt x="879297" y="141592"/>
                  </a:lnTo>
                  <a:lnTo>
                    <a:pt x="871524" y="141592"/>
                  </a:lnTo>
                  <a:lnTo>
                    <a:pt x="865212" y="146570"/>
                  </a:lnTo>
                  <a:lnTo>
                    <a:pt x="865212" y="162407"/>
                  </a:lnTo>
                  <a:lnTo>
                    <a:pt x="871664" y="167093"/>
                  </a:lnTo>
                  <a:lnTo>
                    <a:pt x="880071" y="167093"/>
                  </a:lnTo>
                  <a:lnTo>
                    <a:pt x="879094" y="172783"/>
                  </a:lnTo>
                  <a:lnTo>
                    <a:pt x="875715" y="178485"/>
                  </a:lnTo>
                  <a:lnTo>
                    <a:pt x="870178" y="183375"/>
                  </a:lnTo>
                  <a:lnTo>
                    <a:pt x="862584" y="187172"/>
                  </a:lnTo>
                  <a:lnTo>
                    <a:pt x="866978" y="198907"/>
                  </a:lnTo>
                  <a:lnTo>
                    <a:pt x="878852" y="193205"/>
                  </a:lnTo>
                  <a:lnTo>
                    <a:pt x="887539" y="185089"/>
                  </a:lnTo>
                  <a:lnTo>
                    <a:pt x="892873" y="174828"/>
                  </a:lnTo>
                  <a:lnTo>
                    <a:pt x="894029" y="167093"/>
                  </a:lnTo>
                  <a:lnTo>
                    <a:pt x="894689" y="162699"/>
                  </a:lnTo>
                  <a:close/>
                </a:path>
                <a:path w="1334769" h="314325">
                  <a:moveTo>
                    <a:pt x="1044168" y="163131"/>
                  </a:moveTo>
                  <a:lnTo>
                    <a:pt x="1042301" y="158000"/>
                  </a:lnTo>
                  <a:lnTo>
                    <a:pt x="1041374" y="155460"/>
                  </a:lnTo>
                  <a:lnTo>
                    <a:pt x="1033272" y="149847"/>
                  </a:lnTo>
                  <a:lnTo>
                    <a:pt x="1023937" y="147396"/>
                  </a:lnTo>
                  <a:lnTo>
                    <a:pt x="1023937" y="159321"/>
                  </a:lnTo>
                  <a:lnTo>
                    <a:pt x="1023937" y="166801"/>
                  </a:lnTo>
                  <a:lnTo>
                    <a:pt x="1016901" y="168262"/>
                  </a:lnTo>
                  <a:lnTo>
                    <a:pt x="988466" y="168262"/>
                  </a:lnTo>
                  <a:lnTo>
                    <a:pt x="981430" y="166801"/>
                  </a:lnTo>
                  <a:lnTo>
                    <a:pt x="981430" y="159321"/>
                  </a:lnTo>
                  <a:lnTo>
                    <a:pt x="988466" y="158000"/>
                  </a:lnTo>
                  <a:lnTo>
                    <a:pt x="1016901" y="158000"/>
                  </a:lnTo>
                  <a:lnTo>
                    <a:pt x="1023937" y="159321"/>
                  </a:lnTo>
                  <a:lnTo>
                    <a:pt x="1023937" y="147396"/>
                  </a:lnTo>
                  <a:lnTo>
                    <a:pt x="1020241" y="146418"/>
                  </a:lnTo>
                  <a:lnTo>
                    <a:pt x="1002690" y="145249"/>
                  </a:lnTo>
                  <a:lnTo>
                    <a:pt x="985139" y="146418"/>
                  </a:lnTo>
                  <a:lnTo>
                    <a:pt x="972108" y="149847"/>
                  </a:lnTo>
                  <a:lnTo>
                    <a:pt x="963993" y="155460"/>
                  </a:lnTo>
                  <a:lnTo>
                    <a:pt x="961199" y="163131"/>
                  </a:lnTo>
                  <a:lnTo>
                    <a:pt x="963993" y="170878"/>
                  </a:lnTo>
                  <a:lnTo>
                    <a:pt x="972108" y="176479"/>
                  </a:lnTo>
                  <a:lnTo>
                    <a:pt x="985139" y="179870"/>
                  </a:lnTo>
                  <a:lnTo>
                    <a:pt x="1002690" y="181025"/>
                  </a:lnTo>
                  <a:lnTo>
                    <a:pt x="1020241" y="179870"/>
                  </a:lnTo>
                  <a:lnTo>
                    <a:pt x="1033272" y="176479"/>
                  </a:lnTo>
                  <a:lnTo>
                    <a:pt x="1041374" y="170878"/>
                  </a:lnTo>
                  <a:lnTo>
                    <a:pt x="1042327" y="168262"/>
                  </a:lnTo>
                  <a:lnTo>
                    <a:pt x="1044168" y="163131"/>
                  </a:lnTo>
                  <a:close/>
                </a:path>
                <a:path w="1334769" h="314325">
                  <a:moveTo>
                    <a:pt x="1052969" y="126631"/>
                  </a:moveTo>
                  <a:lnTo>
                    <a:pt x="1012507" y="126631"/>
                  </a:lnTo>
                  <a:lnTo>
                    <a:pt x="1012507" y="117106"/>
                  </a:lnTo>
                  <a:lnTo>
                    <a:pt x="993013" y="117106"/>
                  </a:lnTo>
                  <a:lnTo>
                    <a:pt x="993013" y="126631"/>
                  </a:lnTo>
                  <a:lnTo>
                    <a:pt x="952550" y="126631"/>
                  </a:lnTo>
                  <a:lnTo>
                    <a:pt x="952550" y="141287"/>
                  </a:lnTo>
                  <a:lnTo>
                    <a:pt x="1052969" y="141287"/>
                  </a:lnTo>
                  <a:lnTo>
                    <a:pt x="1052969" y="135432"/>
                  </a:lnTo>
                  <a:lnTo>
                    <a:pt x="1052969" y="126631"/>
                  </a:lnTo>
                  <a:close/>
                </a:path>
                <a:path w="1334769" h="314325">
                  <a:moveTo>
                    <a:pt x="1059129" y="78409"/>
                  </a:moveTo>
                  <a:lnTo>
                    <a:pt x="1039825" y="75793"/>
                  </a:lnTo>
                  <a:lnTo>
                    <a:pt x="1026502" y="70942"/>
                  </a:lnTo>
                  <a:lnTo>
                    <a:pt x="1018806" y="64693"/>
                  </a:lnTo>
                  <a:lnTo>
                    <a:pt x="1018184" y="63017"/>
                  </a:lnTo>
                  <a:lnTo>
                    <a:pt x="1053261" y="63017"/>
                  </a:lnTo>
                  <a:lnTo>
                    <a:pt x="1053261" y="54508"/>
                  </a:lnTo>
                  <a:lnTo>
                    <a:pt x="1053261" y="48209"/>
                  </a:lnTo>
                  <a:lnTo>
                    <a:pt x="952703" y="48209"/>
                  </a:lnTo>
                  <a:lnTo>
                    <a:pt x="952703" y="63017"/>
                  </a:lnTo>
                  <a:lnTo>
                    <a:pt x="987602" y="63017"/>
                  </a:lnTo>
                  <a:lnTo>
                    <a:pt x="986993" y="64693"/>
                  </a:lnTo>
                  <a:lnTo>
                    <a:pt x="979246" y="70942"/>
                  </a:lnTo>
                  <a:lnTo>
                    <a:pt x="965936" y="75793"/>
                  </a:lnTo>
                  <a:lnTo>
                    <a:pt x="946683" y="78409"/>
                  </a:lnTo>
                  <a:lnTo>
                    <a:pt x="952703" y="92913"/>
                  </a:lnTo>
                  <a:lnTo>
                    <a:pt x="975817" y="89077"/>
                  </a:lnTo>
                  <a:lnTo>
                    <a:pt x="992670" y="81495"/>
                  </a:lnTo>
                  <a:lnTo>
                    <a:pt x="995743" y="78409"/>
                  </a:lnTo>
                  <a:lnTo>
                    <a:pt x="1002995" y="70942"/>
                  </a:lnTo>
                  <a:lnTo>
                    <a:pt x="1002893" y="70777"/>
                  </a:lnTo>
                  <a:lnTo>
                    <a:pt x="1003058" y="70942"/>
                  </a:lnTo>
                  <a:lnTo>
                    <a:pt x="1013155" y="81495"/>
                  </a:lnTo>
                  <a:lnTo>
                    <a:pt x="1029944" y="89077"/>
                  </a:lnTo>
                  <a:lnTo>
                    <a:pt x="1053109" y="92913"/>
                  </a:lnTo>
                  <a:lnTo>
                    <a:pt x="1059129" y="78409"/>
                  </a:lnTo>
                  <a:close/>
                </a:path>
                <a:path w="1334769" h="314325">
                  <a:moveTo>
                    <a:pt x="1064552" y="97612"/>
                  </a:moveTo>
                  <a:lnTo>
                    <a:pt x="1012367" y="97612"/>
                  </a:lnTo>
                  <a:lnTo>
                    <a:pt x="1012367" y="85293"/>
                  </a:lnTo>
                  <a:lnTo>
                    <a:pt x="993013" y="85293"/>
                  </a:lnTo>
                  <a:lnTo>
                    <a:pt x="993013" y="97612"/>
                  </a:lnTo>
                  <a:lnTo>
                    <a:pt x="941552" y="97612"/>
                  </a:lnTo>
                  <a:lnTo>
                    <a:pt x="941552" y="113004"/>
                  </a:lnTo>
                  <a:lnTo>
                    <a:pt x="1064552" y="113004"/>
                  </a:lnTo>
                  <a:lnTo>
                    <a:pt x="1064552" y="104203"/>
                  </a:lnTo>
                  <a:lnTo>
                    <a:pt x="1064552" y="97612"/>
                  </a:lnTo>
                  <a:close/>
                </a:path>
                <a:path w="1334769" h="314325">
                  <a:moveTo>
                    <a:pt x="1148384" y="102590"/>
                  </a:moveTo>
                  <a:lnTo>
                    <a:pt x="1145730" y="82537"/>
                  </a:lnTo>
                  <a:lnTo>
                    <a:pt x="1140587" y="71958"/>
                  </a:lnTo>
                  <a:lnTo>
                    <a:pt x="1138326" y="67297"/>
                  </a:lnTo>
                  <a:lnTo>
                    <a:pt x="1129766" y="59944"/>
                  </a:lnTo>
                  <a:lnTo>
                    <a:pt x="1129766" y="102590"/>
                  </a:lnTo>
                  <a:lnTo>
                    <a:pt x="1128534" y="115989"/>
                  </a:lnTo>
                  <a:lnTo>
                    <a:pt x="1125067" y="125717"/>
                  </a:lnTo>
                  <a:lnTo>
                    <a:pt x="1119695" y="131660"/>
                  </a:lnTo>
                  <a:lnTo>
                    <a:pt x="1112761" y="133667"/>
                  </a:lnTo>
                  <a:lnTo>
                    <a:pt x="1105865" y="131660"/>
                  </a:lnTo>
                  <a:lnTo>
                    <a:pt x="1100543" y="125717"/>
                  </a:lnTo>
                  <a:lnTo>
                    <a:pt x="1097114" y="115989"/>
                  </a:lnTo>
                  <a:lnTo>
                    <a:pt x="1095908" y="102590"/>
                  </a:lnTo>
                  <a:lnTo>
                    <a:pt x="1097114" y="89395"/>
                  </a:lnTo>
                  <a:lnTo>
                    <a:pt x="1100543" y="79794"/>
                  </a:lnTo>
                  <a:lnTo>
                    <a:pt x="1105865" y="73939"/>
                  </a:lnTo>
                  <a:lnTo>
                    <a:pt x="1112761" y="71958"/>
                  </a:lnTo>
                  <a:lnTo>
                    <a:pt x="1119695" y="73939"/>
                  </a:lnTo>
                  <a:lnTo>
                    <a:pt x="1125067" y="79794"/>
                  </a:lnTo>
                  <a:lnTo>
                    <a:pt x="1128534" y="89395"/>
                  </a:lnTo>
                  <a:lnTo>
                    <a:pt x="1129766" y="102590"/>
                  </a:lnTo>
                  <a:lnTo>
                    <a:pt x="1129766" y="59944"/>
                  </a:lnTo>
                  <a:lnTo>
                    <a:pt x="1127048" y="57607"/>
                  </a:lnTo>
                  <a:lnTo>
                    <a:pt x="1112761" y="54216"/>
                  </a:lnTo>
                  <a:lnTo>
                    <a:pt x="1098486" y="57607"/>
                  </a:lnTo>
                  <a:lnTo>
                    <a:pt x="1087208" y="67297"/>
                  </a:lnTo>
                  <a:lnTo>
                    <a:pt x="1079804" y="82537"/>
                  </a:lnTo>
                  <a:lnTo>
                    <a:pt x="1077150" y="102590"/>
                  </a:lnTo>
                  <a:lnTo>
                    <a:pt x="1079804" y="122809"/>
                  </a:lnTo>
                  <a:lnTo>
                    <a:pt x="1087208" y="138137"/>
                  </a:lnTo>
                  <a:lnTo>
                    <a:pt x="1098486" y="147866"/>
                  </a:lnTo>
                  <a:lnTo>
                    <a:pt x="1112761" y="151257"/>
                  </a:lnTo>
                  <a:lnTo>
                    <a:pt x="1127048" y="147866"/>
                  </a:lnTo>
                  <a:lnTo>
                    <a:pt x="1138326" y="138137"/>
                  </a:lnTo>
                  <a:lnTo>
                    <a:pt x="1140485" y="133667"/>
                  </a:lnTo>
                  <a:lnTo>
                    <a:pt x="1145730" y="122809"/>
                  </a:lnTo>
                  <a:lnTo>
                    <a:pt x="1148384" y="102590"/>
                  </a:lnTo>
                  <a:close/>
                </a:path>
                <a:path w="1334769" h="314325">
                  <a:moveTo>
                    <a:pt x="1202486" y="95999"/>
                  </a:moveTo>
                  <a:lnTo>
                    <a:pt x="1182839" y="95999"/>
                  </a:lnTo>
                  <a:lnTo>
                    <a:pt x="1182839" y="44831"/>
                  </a:lnTo>
                  <a:lnTo>
                    <a:pt x="1163193" y="44831"/>
                  </a:lnTo>
                  <a:lnTo>
                    <a:pt x="1163193" y="180581"/>
                  </a:lnTo>
                  <a:lnTo>
                    <a:pt x="1182839" y="180581"/>
                  </a:lnTo>
                  <a:lnTo>
                    <a:pt x="1182839" y="112115"/>
                  </a:lnTo>
                  <a:lnTo>
                    <a:pt x="1202486" y="112115"/>
                  </a:lnTo>
                  <a:lnTo>
                    <a:pt x="1202486" y="95999"/>
                  </a:lnTo>
                  <a:close/>
                </a:path>
                <a:path w="1334769" h="314325">
                  <a:moveTo>
                    <a:pt x="1334262" y="149059"/>
                  </a:moveTo>
                  <a:lnTo>
                    <a:pt x="1307134" y="149059"/>
                  </a:lnTo>
                  <a:lnTo>
                    <a:pt x="1307134" y="115341"/>
                  </a:lnTo>
                  <a:lnTo>
                    <a:pt x="1306931" y="115341"/>
                  </a:lnTo>
                  <a:lnTo>
                    <a:pt x="1307134" y="115252"/>
                  </a:lnTo>
                  <a:lnTo>
                    <a:pt x="1308989" y="114414"/>
                  </a:lnTo>
                  <a:lnTo>
                    <a:pt x="1309611" y="113728"/>
                  </a:lnTo>
                  <a:lnTo>
                    <a:pt x="1313815" y="109194"/>
                  </a:lnTo>
                  <a:lnTo>
                    <a:pt x="1319580" y="102946"/>
                  </a:lnTo>
                  <a:lnTo>
                    <a:pt x="1323403" y="87934"/>
                  </a:lnTo>
                  <a:lnTo>
                    <a:pt x="1319580" y="72898"/>
                  </a:lnTo>
                  <a:lnTo>
                    <a:pt x="1313865" y="66675"/>
                  </a:lnTo>
                  <a:lnTo>
                    <a:pt x="1308989" y="61379"/>
                  </a:lnTo>
                  <a:lnTo>
                    <a:pt x="1304201" y="59194"/>
                  </a:lnTo>
                  <a:lnTo>
                    <a:pt x="1304201" y="87934"/>
                  </a:lnTo>
                  <a:lnTo>
                    <a:pt x="1301940" y="96888"/>
                  </a:lnTo>
                  <a:lnTo>
                    <a:pt x="1295539" y="103568"/>
                  </a:lnTo>
                  <a:lnTo>
                    <a:pt x="1287640" y="106895"/>
                  </a:lnTo>
                  <a:lnTo>
                    <a:pt x="1287640" y="113728"/>
                  </a:lnTo>
                  <a:lnTo>
                    <a:pt x="1287640" y="122402"/>
                  </a:lnTo>
                  <a:lnTo>
                    <a:pt x="1287640" y="149059"/>
                  </a:lnTo>
                  <a:lnTo>
                    <a:pt x="1257731" y="149059"/>
                  </a:lnTo>
                  <a:lnTo>
                    <a:pt x="1257731" y="122402"/>
                  </a:lnTo>
                  <a:lnTo>
                    <a:pt x="1272692" y="124294"/>
                  </a:lnTo>
                  <a:lnTo>
                    <a:pt x="1287589" y="122402"/>
                  </a:lnTo>
                  <a:lnTo>
                    <a:pt x="1287640" y="113728"/>
                  </a:lnTo>
                  <a:lnTo>
                    <a:pt x="1287640" y="106895"/>
                  </a:lnTo>
                  <a:lnTo>
                    <a:pt x="1285595" y="107746"/>
                  </a:lnTo>
                  <a:lnTo>
                    <a:pt x="1272692" y="109194"/>
                  </a:lnTo>
                  <a:lnTo>
                    <a:pt x="1259789" y="107746"/>
                  </a:lnTo>
                  <a:lnTo>
                    <a:pt x="1249832" y="103568"/>
                  </a:lnTo>
                  <a:lnTo>
                    <a:pt x="1243431" y="96888"/>
                  </a:lnTo>
                  <a:lnTo>
                    <a:pt x="1241171" y="87934"/>
                  </a:lnTo>
                  <a:lnTo>
                    <a:pt x="1243431" y="78917"/>
                  </a:lnTo>
                  <a:lnTo>
                    <a:pt x="1249832" y="72250"/>
                  </a:lnTo>
                  <a:lnTo>
                    <a:pt x="1259789" y="68097"/>
                  </a:lnTo>
                  <a:lnTo>
                    <a:pt x="1272692" y="66675"/>
                  </a:lnTo>
                  <a:lnTo>
                    <a:pt x="1285595" y="68097"/>
                  </a:lnTo>
                  <a:lnTo>
                    <a:pt x="1295539" y="72250"/>
                  </a:lnTo>
                  <a:lnTo>
                    <a:pt x="1301940" y="78917"/>
                  </a:lnTo>
                  <a:lnTo>
                    <a:pt x="1304201" y="87934"/>
                  </a:lnTo>
                  <a:lnTo>
                    <a:pt x="1304201" y="59194"/>
                  </a:lnTo>
                  <a:lnTo>
                    <a:pt x="1292923" y="54025"/>
                  </a:lnTo>
                  <a:lnTo>
                    <a:pt x="1272692" y="51435"/>
                  </a:lnTo>
                  <a:lnTo>
                    <a:pt x="1252397" y="54025"/>
                  </a:lnTo>
                  <a:lnTo>
                    <a:pt x="1236332" y="61379"/>
                  </a:lnTo>
                  <a:lnTo>
                    <a:pt x="1225765" y="72898"/>
                  </a:lnTo>
                  <a:lnTo>
                    <a:pt x="1221968" y="87934"/>
                  </a:lnTo>
                  <a:lnTo>
                    <a:pt x="1225765" y="102946"/>
                  </a:lnTo>
                  <a:lnTo>
                    <a:pt x="1236332" y="114414"/>
                  </a:lnTo>
                  <a:lnTo>
                    <a:pt x="1238389" y="115341"/>
                  </a:lnTo>
                  <a:lnTo>
                    <a:pt x="1238389" y="149059"/>
                  </a:lnTo>
                  <a:lnTo>
                    <a:pt x="1211414" y="149059"/>
                  </a:lnTo>
                  <a:lnTo>
                    <a:pt x="1211414" y="164896"/>
                  </a:lnTo>
                  <a:lnTo>
                    <a:pt x="1334262" y="164896"/>
                  </a:lnTo>
                  <a:lnTo>
                    <a:pt x="1334262" y="151853"/>
                  </a:lnTo>
                  <a:lnTo>
                    <a:pt x="1334262" y="14905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35275" y="9424466"/>
              <a:ext cx="76277" cy="1273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98389"/>
              <a:ext cx="12292819" cy="830341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8946" y="523544"/>
              <a:ext cx="19706206" cy="10586065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8946" y="523544"/>
            <a:ext cx="19905345" cy="10586085"/>
            <a:chOff x="198946" y="523544"/>
            <a:chExt cx="19905345" cy="10586085"/>
          </a:xfrm>
        </p:grpSpPr>
        <p:sp>
          <p:nvSpPr>
            <p:cNvPr id="4" name="object 4" descr=""/>
            <p:cNvSpPr/>
            <p:nvPr/>
          </p:nvSpPr>
          <p:spPr>
            <a:xfrm>
              <a:off x="198946" y="523544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5"/>
                  </a:lnTo>
                  <a:lnTo>
                    <a:pt x="30303" y="10521761"/>
                  </a:lnTo>
                  <a:lnTo>
                    <a:pt x="64303" y="10555760"/>
                  </a:lnTo>
                  <a:lnTo>
                    <a:pt x="107418" y="10578057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30713" y="9382583"/>
              <a:ext cx="78741" cy="127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98946" y="523544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6"/>
                  </a:lnTo>
                  <a:lnTo>
                    <a:pt x="30304" y="10521761"/>
                  </a:lnTo>
                  <a:lnTo>
                    <a:pt x="64304" y="10555761"/>
                  </a:lnTo>
                  <a:lnTo>
                    <a:pt x="107419" y="10578057"/>
                  </a:lnTo>
                  <a:lnTo>
                    <a:pt x="157062" y="10586065"/>
                  </a:lnTo>
                  <a:lnTo>
                    <a:pt x="157062" y="10575594"/>
                  </a:lnTo>
                  <a:lnTo>
                    <a:pt x="110728" y="10568120"/>
                  </a:lnTo>
                  <a:lnTo>
                    <a:pt x="70487" y="10547310"/>
                  </a:lnTo>
                  <a:lnTo>
                    <a:pt x="38754" y="10515577"/>
                  </a:lnTo>
                  <a:lnTo>
                    <a:pt x="17944" y="10475336"/>
                  </a:lnTo>
                  <a:lnTo>
                    <a:pt x="10470" y="10429001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9706590" h="10586085">
                  <a:moveTo>
                    <a:pt x="19549142" y="10575594"/>
                  </a:moveTo>
                  <a:lnTo>
                    <a:pt x="157062" y="10575594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49142" y="10575594"/>
                  </a:lnTo>
                  <a:close/>
                </a:path>
                <a:path w="19706590" h="10586085">
                  <a:moveTo>
                    <a:pt x="19549142" y="0"/>
                  </a:moveTo>
                  <a:lnTo>
                    <a:pt x="19549142" y="10470"/>
                  </a:lnTo>
                  <a:lnTo>
                    <a:pt x="19595477" y="17944"/>
                  </a:lnTo>
                  <a:lnTo>
                    <a:pt x="19635718" y="38754"/>
                  </a:lnTo>
                  <a:lnTo>
                    <a:pt x="19667451" y="70487"/>
                  </a:lnTo>
                  <a:lnTo>
                    <a:pt x="19688262" y="110728"/>
                  </a:lnTo>
                  <a:lnTo>
                    <a:pt x="19695735" y="157063"/>
                  </a:lnTo>
                  <a:lnTo>
                    <a:pt x="19695735" y="10429001"/>
                  </a:lnTo>
                  <a:lnTo>
                    <a:pt x="19688261" y="10475336"/>
                  </a:lnTo>
                  <a:lnTo>
                    <a:pt x="19667451" y="10515577"/>
                  </a:lnTo>
                  <a:lnTo>
                    <a:pt x="19635718" y="10547310"/>
                  </a:lnTo>
                  <a:lnTo>
                    <a:pt x="19595477" y="10568120"/>
                  </a:lnTo>
                  <a:lnTo>
                    <a:pt x="19549142" y="10575594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9549142" y="10470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8095" y="1308860"/>
              <a:ext cx="12586004" cy="92830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17770" y="6287976"/>
              <a:ext cx="1677670" cy="387985"/>
            </a:xfrm>
            <a:custGeom>
              <a:avLst/>
              <a:gdLst/>
              <a:ahLst/>
              <a:cxnLst/>
              <a:rect l="l" t="t" r="r" b="b"/>
              <a:pathLst>
                <a:path w="1677670" h="387984">
                  <a:moveTo>
                    <a:pt x="93819" y="277543"/>
                  </a:moveTo>
                  <a:lnTo>
                    <a:pt x="89985" y="277681"/>
                  </a:lnTo>
                  <a:lnTo>
                    <a:pt x="42912" y="278394"/>
                  </a:lnTo>
                  <a:lnTo>
                    <a:pt x="0" y="278525"/>
                  </a:lnTo>
                  <a:lnTo>
                    <a:pt x="6682" y="323213"/>
                  </a:lnTo>
                  <a:lnTo>
                    <a:pt x="6701" y="323340"/>
                  </a:lnTo>
                  <a:lnTo>
                    <a:pt x="48387" y="323213"/>
                  </a:lnTo>
                  <a:lnTo>
                    <a:pt x="94113" y="322322"/>
                  </a:lnTo>
                  <a:lnTo>
                    <a:pt x="142494" y="319903"/>
                  </a:lnTo>
                  <a:lnTo>
                    <a:pt x="192141" y="315192"/>
                  </a:lnTo>
                  <a:lnTo>
                    <a:pt x="241668" y="307425"/>
                  </a:lnTo>
                  <a:lnTo>
                    <a:pt x="240097" y="292347"/>
                  </a:lnTo>
                  <a:lnTo>
                    <a:pt x="93819" y="292347"/>
                  </a:lnTo>
                  <a:lnTo>
                    <a:pt x="93819" y="277543"/>
                  </a:lnTo>
                  <a:close/>
                </a:path>
                <a:path w="1677670" h="387984">
                  <a:moveTo>
                    <a:pt x="149524" y="275222"/>
                  </a:moveTo>
                  <a:lnTo>
                    <a:pt x="139351" y="275901"/>
                  </a:lnTo>
                  <a:lnTo>
                    <a:pt x="93819" y="277543"/>
                  </a:lnTo>
                  <a:lnTo>
                    <a:pt x="93819" y="292347"/>
                  </a:lnTo>
                  <a:lnTo>
                    <a:pt x="149524" y="292347"/>
                  </a:lnTo>
                  <a:lnTo>
                    <a:pt x="149524" y="275222"/>
                  </a:lnTo>
                  <a:close/>
                </a:path>
                <a:path w="1677670" h="387984">
                  <a:moveTo>
                    <a:pt x="237479" y="267217"/>
                  </a:moveTo>
                  <a:lnTo>
                    <a:pt x="189139" y="272574"/>
                  </a:lnTo>
                  <a:lnTo>
                    <a:pt x="149524" y="275222"/>
                  </a:lnTo>
                  <a:lnTo>
                    <a:pt x="149524" y="292347"/>
                  </a:lnTo>
                  <a:lnTo>
                    <a:pt x="240097" y="292347"/>
                  </a:lnTo>
                  <a:lnTo>
                    <a:pt x="237479" y="267217"/>
                  </a:lnTo>
                  <a:close/>
                </a:path>
                <a:path w="1677670" h="387984">
                  <a:moveTo>
                    <a:pt x="149524" y="229521"/>
                  </a:moveTo>
                  <a:lnTo>
                    <a:pt x="93819" y="229521"/>
                  </a:lnTo>
                  <a:lnTo>
                    <a:pt x="93819" y="277543"/>
                  </a:lnTo>
                  <a:lnTo>
                    <a:pt x="139351" y="275901"/>
                  </a:lnTo>
                  <a:lnTo>
                    <a:pt x="149524" y="275222"/>
                  </a:lnTo>
                  <a:lnTo>
                    <a:pt x="149524" y="247112"/>
                  </a:lnTo>
                  <a:lnTo>
                    <a:pt x="121881" y="247112"/>
                  </a:lnTo>
                  <a:lnTo>
                    <a:pt x="94109" y="243296"/>
                  </a:lnTo>
                  <a:lnTo>
                    <a:pt x="149524" y="243296"/>
                  </a:lnTo>
                  <a:lnTo>
                    <a:pt x="149524" y="229521"/>
                  </a:lnTo>
                  <a:close/>
                </a:path>
                <a:path w="1677670" h="387984">
                  <a:moveTo>
                    <a:pt x="121881" y="101776"/>
                  </a:moveTo>
                  <a:lnTo>
                    <a:pt x="83590" y="107032"/>
                  </a:lnTo>
                  <a:lnTo>
                    <a:pt x="53663" y="121828"/>
                  </a:lnTo>
                  <a:lnTo>
                    <a:pt x="34180" y="144714"/>
                  </a:lnTo>
                  <a:lnTo>
                    <a:pt x="27224" y="174235"/>
                  </a:lnTo>
                  <a:lnTo>
                    <a:pt x="34180" y="203999"/>
                  </a:lnTo>
                  <a:lnTo>
                    <a:pt x="53663" y="227008"/>
                  </a:lnTo>
                  <a:lnTo>
                    <a:pt x="83590" y="241851"/>
                  </a:lnTo>
                  <a:lnTo>
                    <a:pt x="121881" y="247112"/>
                  </a:lnTo>
                  <a:lnTo>
                    <a:pt x="149524" y="243296"/>
                  </a:lnTo>
                  <a:lnTo>
                    <a:pt x="93819" y="243296"/>
                  </a:lnTo>
                  <a:lnTo>
                    <a:pt x="93819" y="229521"/>
                  </a:lnTo>
                  <a:lnTo>
                    <a:pt x="184871" y="229521"/>
                  </a:lnTo>
                  <a:lnTo>
                    <a:pt x="189941" y="227008"/>
                  </a:lnTo>
                  <a:lnTo>
                    <a:pt x="208475" y="205229"/>
                  </a:lnTo>
                  <a:lnTo>
                    <a:pt x="121881" y="205229"/>
                  </a:lnTo>
                  <a:lnTo>
                    <a:pt x="104558" y="203213"/>
                  </a:lnTo>
                  <a:lnTo>
                    <a:pt x="91358" y="197271"/>
                  </a:lnTo>
                  <a:lnTo>
                    <a:pt x="82949" y="187559"/>
                  </a:lnTo>
                  <a:lnTo>
                    <a:pt x="79997" y="174235"/>
                  </a:lnTo>
                  <a:lnTo>
                    <a:pt x="82949" y="161153"/>
                  </a:lnTo>
                  <a:lnTo>
                    <a:pt x="91358" y="151566"/>
                  </a:lnTo>
                  <a:lnTo>
                    <a:pt x="104558" y="145669"/>
                  </a:lnTo>
                  <a:lnTo>
                    <a:pt x="121881" y="143660"/>
                  </a:lnTo>
                  <a:lnTo>
                    <a:pt x="208620" y="143660"/>
                  </a:lnTo>
                  <a:lnTo>
                    <a:pt x="189941" y="121828"/>
                  </a:lnTo>
                  <a:lnTo>
                    <a:pt x="159995" y="107032"/>
                  </a:lnTo>
                  <a:lnTo>
                    <a:pt x="121881" y="101776"/>
                  </a:lnTo>
                  <a:close/>
                </a:path>
                <a:path w="1677670" h="387984">
                  <a:moveTo>
                    <a:pt x="149524" y="243296"/>
                  </a:moveTo>
                  <a:lnTo>
                    <a:pt x="121881" y="247112"/>
                  </a:lnTo>
                  <a:lnTo>
                    <a:pt x="149524" y="247112"/>
                  </a:lnTo>
                  <a:lnTo>
                    <a:pt x="149524" y="243296"/>
                  </a:lnTo>
                  <a:close/>
                </a:path>
                <a:path w="1677670" h="387984">
                  <a:moveTo>
                    <a:pt x="184871" y="229521"/>
                  </a:moveTo>
                  <a:lnTo>
                    <a:pt x="149524" y="229521"/>
                  </a:lnTo>
                  <a:lnTo>
                    <a:pt x="149524" y="243296"/>
                  </a:lnTo>
                  <a:lnTo>
                    <a:pt x="159995" y="241851"/>
                  </a:lnTo>
                  <a:lnTo>
                    <a:pt x="184871" y="229521"/>
                  </a:lnTo>
                  <a:close/>
                </a:path>
                <a:path w="1677670" h="387984">
                  <a:moveTo>
                    <a:pt x="208620" y="143660"/>
                  </a:moveTo>
                  <a:lnTo>
                    <a:pt x="121881" y="143660"/>
                  </a:lnTo>
                  <a:lnTo>
                    <a:pt x="139027" y="145669"/>
                  </a:lnTo>
                  <a:lnTo>
                    <a:pt x="152246" y="151566"/>
                  </a:lnTo>
                  <a:lnTo>
                    <a:pt x="160754" y="161153"/>
                  </a:lnTo>
                  <a:lnTo>
                    <a:pt x="163764" y="174235"/>
                  </a:lnTo>
                  <a:lnTo>
                    <a:pt x="160754" y="187559"/>
                  </a:lnTo>
                  <a:lnTo>
                    <a:pt x="152246" y="197271"/>
                  </a:lnTo>
                  <a:lnTo>
                    <a:pt x="139027" y="203213"/>
                  </a:lnTo>
                  <a:lnTo>
                    <a:pt x="121881" y="205229"/>
                  </a:lnTo>
                  <a:lnTo>
                    <a:pt x="208475" y="205229"/>
                  </a:lnTo>
                  <a:lnTo>
                    <a:pt x="209522" y="203999"/>
                  </a:lnTo>
                  <a:lnTo>
                    <a:pt x="216537" y="174235"/>
                  </a:lnTo>
                  <a:lnTo>
                    <a:pt x="209522" y="144714"/>
                  </a:lnTo>
                  <a:lnTo>
                    <a:pt x="208620" y="143660"/>
                  </a:lnTo>
                  <a:close/>
                </a:path>
                <a:path w="1677670" h="387984">
                  <a:moveTo>
                    <a:pt x="312870" y="0"/>
                  </a:moveTo>
                  <a:lnTo>
                    <a:pt x="256746" y="0"/>
                  </a:lnTo>
                  <a:lnTo>
                    <a:pt x="256746" y="387841"/>
                  </a:lnTo>
                  <a:lnTo>
                    <a:pt x="312870" y="387841"/>
                  </a:lnTo>
                  <a:lnTo>
                    <a:pt x="312870" y="203554"/>
                  </a:lnTo>
                  <a:lnTo>
                    <a:pt x="293184" y="203554"/>
                  </a:lnTo>
                  <a:lnTo>
                    <a:pt x="293184" y="157482"/>
                  </a:lnTo>
                  <a:lnTo>
                    <a:pt x="312870" y="157482"/>
                  </a:lnTo>
                  <a:lnTo>
                    <a:pt x="312870" y="0"/>
                  </a:lnTo>
                  <a:close/>
                </a:path>
                <a:path w="1677670" h="387984">
                  <a:moveTo>
                    <a:pt x="312870" y="157482"/>
                  </a:moveTo>
                  <a:lnTo>
                    <a:pt x="293184" y="157482"/>
                  </a:lnTo>
                  <a:lnTo>
                    <a:pt x="293184" y="203554"/>
                  </a:lnTo>
                  <a:lnTo>
                    <a:pt x="312870" y="203554"/>
                  </a:lnTo>
                  <a:lnTo>
                    <a:pt x="312870" y="157482"/>
                  </a:lnTo>
                  <a:close/>
                </a:path>
                <a:path w="1677670" h="387984">
                  <a:moveTo>
                    <a:pt x="361454" y="157482"/>
                  </a:moveTo>
                  <a:lnTo>
                    <a:pt x="312870" y="157482"/>
                  </a:lnTo>
                  <a:lnTo>
                    <a:pt x="312870" y="203554"/>
                  </a:lnTo>
                  <a:lnTo>
                    <a:pt x="361454" y="203554"/>
                  </a:lnTo>
                  <a:lnTo>
                    <a:pt x="361454" y="157482"/>
                  </a:lnTo>
                  <a:close/>
                </a:path>
                <a:path w="1677670" h="387984">
                  <a:moveTo>
                    <a:pt x="93819" y="42721"/>
                  </a:moveTo>
                  <a:lnTo>
                    <a:pt x="7120" y="42721"/>
                  </a:lnTo>
                  <a:lnTo>
                    <a:pt x="7120" y="86280"/>
                  </a:lnTo>
                  <a:lnTo>
                    <a:pt x="235385" y="86280"/>
                  </a:lnTo>
                  <a:lnTo>
                    <a:pt x="235385" y="75390"/>
                  </a:lnTo>
                  <a:lnTo>
                    <a:pt x="93819" y="75390"/>
                  </a:lnTo>
                  <a:lnTo>
                    <a:pt x="93819" y="42721"/>
                  </a:lnTo>
                  <a:close/>
                </a:path>
                <a:path w="1677670" h="387984">
                  <a:moveTo>
                    <a:pt x="149524" y="2094"/>
                  </a:moveTo>
                  <a:lnTo>
                    <a:pt x="93819" y="2094"/>
                  </a:lnTo>
                  <a:lnTo>
                    <a:pt x="93819" y="75390"/>
                  </a:lnTo>
                  <a:lnTo>
                    <a:pt x="149524" y="75390"/>
                  </a:lnTo>
                  <a:lnTo>
                    <a:pt x="149524" y="2094"/>
                  </a:lnTo>
                  <a:close/>
                </a:path>
                <a:path w="1677670" h="387984">
                  <a:moveTo>
                    <a:pt x="235385" y="42721"/>
                  </a:moveTo>
                  <a:lnTo>
                    <a:pt x="149524" y="42721"/>
                  </a:lnTo>
                  <a:lnTo>
                    <a:pt x="149524" y="75390"/>
                  </a:lnTo>
                  <a:lnTo>
                    <a:pt x="235385" y="75390"/>
                  </a:lnTo>
                  <a:lnTo>
                    <a:pt x="235385" y="42721"/>
                  </a:lnTo>
                  <a:close/>
                </a:path>
                <a:path w="1677670" h="387984">
                  <a:moveTo>
                    <a:pt x="542777" y="255908"/>
                  </a:moveTo>
                  <a:lnTo>
                    <a:pt x="486654" y="255908"/>
                  </a:lnTo>
                  <a:lnTo>
                    <a:pt x="486654" y="381140"/>
                  </a:lnTo>
                  <a:lnTo>
                    <a:pt x="751776" y="381140"/>
                  </a:lnTo>
                  <a:lnTo>
                    <a:pt x="751776" y="359779"/>
                  </a:lnTo>
                  <a:lnTo>
                    <a:pt x="542777" y="359779"/>
                  </a:lnTo>
                  <a:lnTo>
                    <a:pt x="542777" y="255908"/>
                  </a:lnTo>
                  <a:close/>
                </a:path>
                <a:path w="1677670" h="387984">
                  <a:moveTo>
                    <a:pt x="751776" y="336743"/>
                  </a:moveTo>
                  <a:lnTo>
                    <a:pt x="542777" y="336743"/>
                  </a:lnTo>
                  <a:lnTo>
                    <a:pt x="542777" y="359779"/>
                  </a:lnTo>
                  <a:lnTo>
                    <a:pt x="751776" y="359779"/>
                  </a:lnTo>
                  <a:lnTo>
                    <a:pt x="751776" y="336743"/>
                  </a:lnTo>
                  <a:close/>
                </a:path>
                <a:path w="1677670" h="387984">
                  <a:moveTo>
                    <a:pt x="743400" y="418"/>
                  </a:moveTo>
                  <a:lnTo>
                    <a:pt x="687695" y="418"/>
                  </a:lnTo>
                  <a:lnTo>
                    <a:pt x="687695" y="282713"/>
                  </a:lnTo>
                  <a:lnTo>
                    <a:pt x="743400" y="282713"/>
                  </a:lnTo>
                  <a:lnTo>
                    <a:pt x="743400" y="188475"/>
                  </a:lnTo>
                  <a:lnTo>
                    <a:pt x="705286" y="188475"/>
                  </a:lnTo>
                  <a:lnTo>
                    <a:pt x="705286" y="144079"/>
                  </a:lnTo>
                  <a:lnTo>
                    <a:pt x="743400" y="144079"/>
                  </a:lnTo>
                  <a:lnTo>
                    <a:pt x="743400" y="105127"/>
                  </a:lnTo>
                  <a:lnTo>
                    <a:pt x="703610" y="105127"/>
                  </a:lnTo>
                  <a:lnTo>
                    <a:pt x="703610" y="60731"/>
                  </a:lnTo>
                  <a:lnTo>
                    <a:pt x="743400" y="60731"/>
                  </a:lnTo>
                  <a:lnTo>
                    <a:pt x="743400" y="418"/>
                  </a:lnTo>
                  <a:close/>
                </a:path>
                <a:path w="1677670" h="387984">
                  <a:moveTo>
                    <a:pt x="618168" y="30993"/>
                  </a:moveTo>
                  <a:lnTo>
                    <a:pt x="434718" y="30993"/>
                  </a:lnTo>
                  <a:lnTo>
                    <a:pt x="434718" y="220726"/>
                  </a:lnTo>
                  <a:lnTo>
                    <a:pt x="618168" y="220726"/>
                  </a:lnTo>
                  <a:lnTo>
                    <a:pt x="618168" y="188475"/>
                  </a:lnTo>
                  <a:lnTo>
                    <a:pt x="606022" y="188475"/>
                  </a:lnTo>
                  <a:lnTo>
                    <a:pt x="606022" y="177167"/>
                  </a:lnTo>
                  <a:lnTo>
                    <a:pt x="489585" y="177167"/>
                  </a:lnTo>
                  <a:lnTo>
                    <a:pt x="489585" y="74971"/>
                  </a:lnTo>
                  <a:lnTo>
                    <a:pt x="606022" y="74971"/>
                  </a:lnTo>
                  <a:lnTo>
                    <a:pt x="606022" y="60731"/>
                  </a:lnTo>
                  <a:lnTo>
                    <a:pt x="618168" y="60731"/>
                  </a:lnTo>
                  <a:lnTo>
                    <a:pt x="618168" y="30993"/>
                  </a:lnTo>
                  <a:close/>
                </a:path>
                <a:path w="1677670" h="387984">
                  <a:moveTo>
                    <a:pt x="618168" y="144079"/>
                  </a:moveTo>
                  <a:lnTo>
                    <a:pt x="606022" y="144079"/>
                  </a:lnTo>
                  <a:lnTo>
                    <a:pt x="606022" y="188475"/>
                  </a:lnTo>
                  <a:lnTo>
                    <a:pt x="618168" y="188475"/>
                  </a:lnTo>
                  <a:lnTo>
                    <a:pt x="618168" y="144079"/>
                  </a:lnTo>
                  <a:close/>
                </a:path>
                <a:path w="1677670" h="387984">
                  <a:moveTo>
                    <a:pt x="687695" y="144079"/>
                  </a:moveTo>
                  <a:lnTo>
                    <a:pt x="618168" y="144079"/>
                  </a:lnTo>
                  <a:lnTo>
                    <a:pt x="618168" y="188475"/>
                  </a:lnTo>
                  <a:lnTo>
                    <a:pt x="687695" y="188475"/>
                  </a:lnTo>
                  <a:lnTo>
                    <a:pt x="687695" y="144079"/>
                  </a:lnTo>
                  <a:close/>
                </a:path>
                <a:path w="1677670" h="387984">
                  <a:moveTo>
                    <a:pt x="743400" y="144079"/>
                  </a:moveTo>
                  <a:lnTo>
                    <a:pt x="705286" y="144079"/>
                  </a:lnTo>
                  <a:lnTo>
                    <a:pt x="705286" y="188475"/>
                  </a:lnTo>
                  <a:lnTo>
                    <a:pt x="743400" y="188475"/>
                  </a:lnTo>
                  <a:lnTo>
                    <a:pt x="743400" y="144079"/>
                  </a:lnTo>
                  <a:close/>
                </a:path>
                <a:path w="1677670" h="387984">
                  <a:moveTo>
                    <a:pt x="606022" y="74971"/>
                  </a:moveTo>
                  <a:lnTo>
                    <a:pt x="563300" y="74971"/>
                  </a:lnTo>
                  <a:lnTo>
                    <a:pt x="563300" y="177167"/>
                  </a:lnTo>
                  <a:lnTo>
                    <a:pt x="606022" y="177167"/>
                  </a:lnTo>
                  <a:lnTo>
                    <a:pt x="606022" y="144079"/>
                  </a:lnTo>
                  <a:lnTo>
                    <a:pt x="618168" y="144079"/>
                  </a:lnTo>
                  <a:lnTo>
                    <a:pt x="618168" y="105127"/>
                  </a:lnTo>
                  <a:lnTo>
                    <a:pt x="606022" y="105127"/>
                  </a:lnTo>
                  <a:lnTo>
                    <a:pt x="606022" y="74971"/>
                  </a:lnTo>
                  <a:close/>
                </a:path>
                <a:path w="1677670" h="387984">
                  <a:moveTo>
                    <a:pt x="618168" y="60731"/>
                  </a:moveTo>
                  <a:lnTo>
                    <a:pt x="606022" y="60731"/>
                  </a:lnTo>
                  <a:lnTo>
                    <a:pt x="606022" y="105127"/>
                  </a:lnTo>
                  <a:lnTo>
                    <a:pt x="618168" y="105127"/>
                  </a:lnTo>
                  <a:lnTo>
                    <a:pt x="618168" y="60731"/>
                  </a:lnTo>
                  <a:close/>
                </a:path>
                <a:path w="1677670" h="387984">
                  <a:moveTo>
                    <a:pt x="687695" y="60731"/>
                  </a:moveTo>
                  <a:lnTo>
                    <a:pt x="618168" y="60731"/>
                  </a:lnTo>
                  <a:lnTo>
                    <a:pt x="618168" y="105127"/>
                  </a:lnTo>
                  <a:lnTo>
                    <a:pt x="687695" y="105127"/>
                  </a:lnTo>
                  <a:lnTo>
                    <a:pt x="687695" y="60731"/>
                  </a:lnTo>
                  <a:close/>
                </a:path>
                <a:path w="1677670" h="387984">
                  <a:moveTo>
                    <a:pt x="743400" y="60731"/>
                  </a:moveTo>
                  <a:lnTo>
                    <a:pt x="703610" y="60731"/>
                  </a:lnTo>
                  <a:lnTo>
                    <a:pt x="703610" y="105127"/>
                  </a:lnTo>
                  <a:lnTo>
                    <a:pt x="743400" y="105127"/>
                  </a:lnTo>
                  <a:lnTo>
                    <a:pt x="743400" y="60731"/>
                  </a:lnTo>
                  <a:close/>
                </a:path>
                <a:path w="1677670" h="387984">
                  <a:moveTo>
                    <a:pt x="1036859" y="12565"/>
                  </a:moveTo>
                  <a:lnTo>
                    <a:pt x="1025970" y="12565"/>
                  </a:lnTo>
                  <a:lnTo>
                    <a:pt x="1025970" y="40208"/>
                  </a:lnTo>
                  <a:lnTo>
                    <a:pt x="1020708" y="76476"/>
                  </a:lnTo>
                  <a:lnTo>
                    <a:pt x="1004295" y="109525"/>
                  </a:lnTo>
                  <a:lnTo>
                    <a:pt x="975788" y="136919"/>
                  </a:lnTo>
                  <a:lnTo>
                    <a:pt x="934245" y="156225"/>
                  </a:lnTo>
                  <a:lnTo>
                    <a:pt x="962725" y="200203"/>
                  </a:lnTo>
                  <a:lnTo>
                    <a:pt x="1010950" y="175616"/>
                  </a:lnTo>
                  <a:lnTo>
                    <a:pt x="1044765" y="138896"/>
                  </a:lnTo>
                  <a:lnTo>
                    <a:pt x="1054554" y="116253"/>
                  </a:lnTo>
                  <a:lnTo>
                    <a:pt x="1043135" y="90121"/>
                  </a:lnTo>
                  <a:lnTo>
                    <a:pt x="1036859" y="40208"/>
                  </a:lnTo>
                  <a:lnTo>
                    <a:pt x="1036859" y="12565"/>
                  </a:lnTo>
                  <a:close/>
                </a:path>
                <a:path w="1677670" h="387984">
                  <a:moveTo>
                    <a:pt x="1261774" y="0"/>
                  </a:moveTo>
                  <a:lnTo>
                    <a:pt x="1206069" y="0"/>
                  </a:lnTo>
                  <a:lnTo>
                    <a:pt x="1206069" y="196852"/>
                  </a:lnTo>
                  <a:lnTo>
                    <a:pt x="1261774" y="196852"/>
                  </a:lnTo>
                  <a:lnTo>
                    <a:pt x="1261774" y="100939"/>
                  </a:lnTo>
                  <a:lnTo>
                    <a:pt x="1230780" y="100939"/>
                  </a:lnTo>
                  <a:lnTo>
                    <a:pt x="1230780" y="56542"/>
                  </a:lnTo>
                  <a:lnTo>
                    <a:pt x="1261774" y="56542"/>
                  </a:lnTo>
                  <a:lnTo>
                    <a:pt x="1261774" y="0"/>
                  </a:lnTo>
                  <a:close/>
                </a:path>
                <a:path w="1677670" h="387984">
                  <a:moveTo>
                    <a:pt x="1082094" y="12565"/>
                  </a:moveTo>
                  <a:lnTo>
                    <a:pt x="1071204" y="12565"/>
                  </a:lnTo>
                  <a:lnTo>
                    <a:pt x="1071204" y="40208"/>
                  </a:lnTo>
                  <a:lnTo>
                    <a:pt x="1064679" y="92830"/>
                  </a:lnTo>
                  <a:lnTo>
                    <a:pt x="1054554" y="116253"/>
                  </a:lnTo>
                  <a:lnTo>
                    <a:pt x="1062251" y="133870"/>
                  </a:lnTo>
                  <a:lnTo>
                    <a:pt x="1094639" y="168901"/>
                  </a:lnTo>
                  <a:lnTo>
                    <a:pt x="1140730" y="192664"/>
                  </a:lnTo>
                  <a:lnTo>
                    <a:pt x="1169211" y="149524"/>
                  </a:lnTo>
                  <a:lnTo>
                    <a:pt x="1129802" y="131147"/>
                  </a:lnTo>
                  <a:lnTo>
                    <a:pt x="1102721" y="105232"/>
                  </a:lnTo>
                  <a:lnTo>
                    <a:pt x="1087106" y="74133"/>
                  </a:lnTo>
                  <a:lnTo>
                    <a:pt x="1082094" y="40208"/>
                  </a:lnTo>
                  <a:lnTo>
                    <a:pt x="1082094" y="12565"/>
                  </a:lnTo>
                  <a:close/>
                </a:path>
                <a:path w="1677670" h="387984">
                  <a:moveTo>
                    <a:pt x="1071204" y="12565"/>
                  </a:moveTo>
                  <a:lnTo>
                    <a:pt x="1036859" y="12565"/>
                  </a:lnTo>
                  <a:lnTo>
                    <a:pt x="1036859" y="40208"/>
                  </a:lnTo>
                  <a:lnTo>
                    <a:pt x="1043135" y="90121"/>
                  </a:lnTo>
                  <a:lnTo>
                    <a:pt x="1054554" y="116253"/>
                  </a:lnTo>
                  <a:lnTo>
                    <a:pt x="1064679" y="92830"/>
                  </a:lnTo>
                  <a:lnTo>
                    <a:pt x="1071204" y="40208"/>
                  </a:lnTo>
                  <a:lnTo>
                    <a:pt x="1071204" y="12565"/>
                  </a:lnTo>
                  <a:close/>
                </a:path>
                <a:path w="1677670" h="387984">
                  <a:moveTo>
                    <a:pt x="1206069" y="56542"/>
                  </a:moveTo>
                  <a:lnTo>
                    <a:pt x="1135286" y="56542"/>
                  </a:lnTo>
                  <a:lnTo>
                    <a:pt x="1135286" y="100939"/>
                  </a:lnTo>
                  <a:lnTo>
                    <a:pt x="1206069" y="100939"/>
                  </a:lnTo>
                  <a:lnTo>
                    <a:pt x="1206069" y="56542"/>
                  </a:lnTo>
                  <a:close/>
                </a:path>
                <a:path w="1677670" h="387984">
                  <a:moveTo>
                    <a:pt x="1261774" y="56542"/>
                  </a:moveTo>
                  <a:lnTo>
                    <a:pt x="1230780" y="56542"/>
                  </a:lnTo>
                  <a:lnTo>
                    <a:pt x="1230780" y="100939"/>
                  </a:lnTo>
                  <a:lnTo>
                    <a:pt x="1261774" y="100939"/>
                  </a:lnTo>
                  <a:lnTo>
                    <a:pt x="1261774" y="56542"/>
                  </a:lnTo>
                  <a:close/>
                </a:path>
                <a:path w="1677670" h="387984">
                  <a:moveTo>
                    <a:pt x="1261774" y="213187"/>
                  </a:moveTo>
                  <a:lnTo>
                    <a:pt x="1005447" y="213187"/>
                  </a:lnTo>
                  <a:lnTo>
                    <a:pt x="1005447" y="255908"/>
                  </a:lnTo>
                  <a:lnTo>
                    <a:pt x="1206488" y="255908"/>
                  </a:lnTo>
                  <a:lnTo>
                    <a:pt x="1206488" y="277269"/>
                  </a:lnTo>
                  <a:lnTo>
                    <a:pt x="1006284" y="277269"/>
                  </a:lnTo>
                  <a:lnTo>
                    <a:pt x="1006284" y="383653"/>
                  </a:lnTo>
                  <a:lnTo>
                    <a:pt x="1272664" y="383653"/>
                  </a:lnTo>
                  <a:lnTo>
                    <a:pt x="1272664" y="366062"/>
                  </a:lnTo>
                  <a:lnTo>
                    <a:pt x="1061152" y="366062"/>
                  </a:lnTo>
                  <a:lnTo>
                    <a:pt x="1061152" y="317477"/>
                  </a:lnTo>
                  <a:lnTo>
                    <a:pt x="1261774" y="317477"/>
                  </a:lnTo>
                  <a:lnTo>
                    <a:pt x="1261774" y="213187"/>
                  </a:lnTo>
                  <a:close/>
                </a:path>
                <a:path w="1677670" h="387984">
                  <a:moveTo>
                    <a:pt x="1272664" y="340513"/>
                  </a:moveTo>
                  <a:lnTo>
                    <a:pt x="1061152" y="340513"/>
                  </a:lnTo>
                  <a:lnTo>
                    <a:pt x="1061152" y="366062"/>
                  </a:lnTo>
                  <a:lnTo>
                    <a:pt x="1272664" y="366062"/>
                  </a:lnTo>
                  <a:lnTo>
                    <a:pt x="1272664" y="340513"/>
                  </a:lnTo>
                  <a:close/>
                </a:path>
                <a:path w="1677670" h="387984">
                  <a:moveTo>
                    <a:pt x="1676388" y="0"/>
                  </a:moveTo>
                  <a:lnTo>
                    <a:pt x="1620683" y="0"/>
                  </a:lnTo>
                  <a:lnTo>
                    <a:pt x="1620683" y="227008"/>
                  </a:lnTo>
                  <a:lnTo>
                    <a:pt x="1676388" y="227008"/>
                  </a:lnTo>
                  <a:lnTo>
                    <a:pt x="1676388" y="178005"/>
                  </a:lnTo>
                  <a:lnTo>
                    <a:pt x="1639949" y="178005"/>
                  </a:lnTo>
                  <a:lnTo>
                    <a:pt x="1639949" y="133608"/>
                  </a:lnTo>
                  <a:lnTo>
                    <a:pt x="1676388" y="133608"/>
                  </a:lnTo>
                  <a:lnTo>
                    <a:pt x="1676388" y="100101"/>
                  </a:lnTo>
                  <a:lnTo>
                    <a:pt x="1638274" y="100101"/>
                  </a:lnTo>
                  <a:lnTo>
                    <a:pt x="1638274" y="56123"/>
                  </a:lnTo>
                  <a:lnTo>
                    <a:pt x="1676388" y="56123"/>
                  </a:lnTo>
                  <a:lnTo>
                    <a:pt x="1676388" y="0"/>
                  </a:lnTo>
                  <a:close/>
                </a:path>
                <a:path w="1677670" h="387984">
                  <a:moveTo>
                    <a:pt x="1551156" y="28061"/>
                  </a:moveTo>
                  <a:lnTo>
                    <a:pt x="1367706" y="28061"/>
                  </a:lnTo>
                  <a:lnTo>
                    <a:pt x="1367706" y="206066"/>
                  </a:lnTo>
                  <a:lnTo>
                    <a:pt x="1551156" y="206066"/>
                  </a:lnTo>
                  <a:lnTo>
                    <a:pt x="1551156" y="178005"/>
                  </a:lnTo>
                  <a:lnTo>
                    <a:pt x="1539429" y="178005"/>
                  </a:lnTo>
                  <a:lnTo>
                    <a:pt x="1539429" y="162508"/>
                  </a:lnTo>
                  <a:lnTo>
                    <a:pt x="1422574" y="162508"/>
                  </a:lnTo>
                  <a:lnTo>
                    <a:pt x="1422574" y="72039"/>
                  </a:lnTo>
                  <a:lnTo>
                    <a:pt x="1539429" y="72039"/>
                  </a:lnTo>
                  <a:lnTo>
                    <a:pt x="1539429" y="56123"/>
                  </a:lnTo>
                  <a:lnTo>
                    <a:pt x="1551156" y="56123"/>
                  </a:lnTo>
                  <a:lnTo>
                    <a:pt x="1551156" y="28061"/>
                  </a:lnTo>
                  <a:close/>
                </a:path>
                <a:path w="1677670" h="387984">
                  <a:moveTo>
                    <a:pt x="1551156" y="133608"/>
                  </a:moveTo>
                  <a:lnTo>
                    <a:pt x="1539429" y="133608"/>
                  </a:lnTo>
                  <a:lnTo>
                    <a:pt x="1539429" y="178005"/>
                  </a:lnTo>
                  <a:lnTo>
                    <a:pt x="1551156" y="178005"/>
                  </a:lnTo>
                  <a:lnTo>
                    <a:pt x="1551156" y="133608"/>
                  </a:lnTo>
                  <a:close/>
                </a:path>
                <a:path w="1677670" h="387984">
                  <a:moveTo>
                    <a:pt x="1620683" y="133608"/>
                  </a:moveTo>
                  <a:lnTo>
                    <a:pt x="1551156" y="133608"/>
                  </a:lnTo>
                  <a:lnTo>
                    <a:pt x="1551156" y="178005"/>
                  </a:lnTo>
                  <a:lnTo>
                    <a:pt x="1620683" y="178005"/>
                  </a:lnTo>
                  <a:lnTo>
                    <a:pt x="1620683" y="133608"/>
                  </a:lnTo>
                  <a:close/>
                </a:path>
                <a:path w="1677670" h="387984">
                  <a:moveTo>
                    <a:pt x="1676388" y="133608"/>
                  </a:moveTo>
                  <a:lnTo>
                    <a:pt x="1639949" y="133608"/>
                  </a:lnTo>
                  <a:lnTo>
                    <a:pt x="1639949" y="178005"/>
                  </a:lnTo>
                  <a:lnTo>
                    <a:pt x="1676388" y="178005"/>
                  </a:lnTo>
                  <a:lnTo>
                    <a:pt x="1676388" y="133608"/>
                  </a:lnTo>
                  <a:close/>
                </a:path>
                <a:path w="1677670" h="387984">
                  <a:moveTo>
                    <a:pt x="1539429" y="72039"/>
                  </a:moveTo>
                  <a:lnTo>
                    <a:pt x="1496289" y="72039"/>
                  </a:lnTo>
                  <a:lnTo>
                    <a:pt x="1496289" y="162508"/>
                  </a:lnTo>
                  <a:lnTo>
                    <a:pt x="1539429" y="162508"/>
                  </a:lnTo>
                  <a:lnTo>
                    <a:pt x="1539429" y="133608"/>
                  </a:lnTo>
                  <a:lnTo>
                    <a:pt x="1551156" y="133608"/>
                  </a:lnTo>
                  <a:lnTo>
                    <a:pt x="1551156" y="100101"/>
                  </a:lnTo>
                  <a:lnTo>
                    <a:pt x="1539429" y="100101"/>
                  </a:lnTo>
                  <a:lnTo>
                    <a:pt x="1539429" y="72039"/>
                  </a:lnTo>
                  <a:close/>
                </a:path>
                <a:path w="1677670" h="387984">
                  <a:moveTo>
                    <a:pt x="1551156" y="56123"/>
                  </a:moveTo>
                  <a:lnTo>
                    <a:pt x="1539429" y="56123"/>
                  </a:lnTo>
                  <a:lnTo>
                    <a:pt x="1539429" y="100101"/>
                  </a:lnTo>
                  <a:lnTo>
                    <a:pt x="1551156" y="100101"/>
                  </a:lnTo>
                  <a:lnTo>
                    <a:pt x="1551156" y="56123"/>
                  </a:lnTo>
                  <a:close/>
                </a:path>
                <a:path w="1677670" h="387984">
                  <a:moveTo>
                    <a:pt x="1620683" y="56123"/>
                  </a:moveTo>
                  <a:lnTo>
                    <a:pt x="1551156" y="56123"/>
                  </a:lnTo>
                  <a:lnTo>
                    <a:pt x="1551156" y="100101"/>
                  </a:lnTo>
                  <a:lnTo>
                    <a:pt x="1620683" y="100101"/>
                  </a:lnTo>
                  <a:lnTo>
                    <a:pt x="1620683" y="56123"/>
                  </a:lnTo>
                  <a:close/>
                </a:path>
                <a:path w="1677670" h="387984">
                  <a:moveTo>
                    <a:pt x="1676388" y="56123"/>
                  </a:moveTo>
                  <a:lnTo>
                    <a:pt x="1638274" y="56123"/>
                  </a:lnTo>
                  <a:lnTo>
                    <a:pt x="1638274" y="100101"/>
                  </a:lnTo>
                  <a:lnTo>
                    <a:pt x="1676388" y="100101"/>
                  </a:lnTo>
                  <a:lnTo>
                    <a:pt x="1676388" y="56123"/>
                  </a:lnTo>
                  <a:close/>
                </a:path>
                <a:path w="1677670" h="387984">
                  <a:moveTo>
                    <a:pt x="1544874" y="237060"/>
                  </a:moveTo>
                  <a:lnTo>
                    <a:pt x="1489496" y="242185"/>
                  </a:lnTo>
                  <a:lnTo>
                    <a:pt x="1447704" y="257007"/>
                  </a:lnTo>
                  <a:lnTo>
                    <a:pt x="1421304" y="280704"/>
                  </a:lnTo>
                  <a:lnTo>
                    <a:pt x="1412103" y="312451"/>
                  </a:lnTo>
                  <a:lnTo>
                    <a:pt x="1421304" y="344374"/>
                  </a:lnTo>
                  <a:lnTo>
                    <a:pt x="1447704" y="368051"/>
                  </a:lnTo>
                  <a:lnTo>
                    <a:pt x="1489496" y="382776"/>
                  </a:lnTo>
                  <a:lnTo>
                    <a:pt x="1544874" y="387841"/>
                  </a:lnTo>
                  <a:lnTo>
                    <a:pt x="1600252" y="382776"/>
                  </a:lnTo>
                  <a:lnTo>
                    <a:pt x="1642044" y="368051"/>
                  </a:lnTo>
                  <a:lnTo>
                    <a:pt x="1667145" y="345539"/>
                  </a:lnTo>
                  <a:lnTo>
                    <a:pt x="1544874" y="345539"/>
                  </a:lnTo>
                  <a:lnTo>
                    <a:pt x="1511629" y="343490"/>
                  </a:lnTo>
                  <a:lnTo>
                    <a:pt x="1487493" y="337319"/>
                  </a:lnTo>
                  <a:lnTo>
                    <a:pt x="1472782" y="326986"/>
                  </a:lnTo>
                  <a:lnTo>
                    <a:pt x="1467808" y="312451"/>
                  </a:lnTo>
                  <a:lnTo>
                    <a:pt x="1472782" y="297981"/>
                  </a:lnTo>
                  <a:lnTo>
                    <a:pt x="1487493" y="287792"/>
                  </a:lnTo>
                  <a:lnTo>
                    <a:pt x="1511629" y="281764"/>
                  </a:lnTo>
                  <a:lnTo>
                    <a:pt x="1544874" y="279782"/>
                  </a:lnTo>
                  <a:lnTo>
                    <a:pt x="1667415" y="279782"/>
                  </a:lnTo>
                  <a:lnTo>
                    <a:pt x="1642044" y="257007"/>
                  </a:lnTo>
                  <a:lnTo>
                    <a:pt x="1600252" y="242185"/>
                  </a:lnTo>
                  <a:lnTo>
                    <a:pt x="1544874" y="237060"/>
                  </a:lnTo>
                  <a:close/>
                </a:path>
                <a:path w="1677670" h="387984">
                  <a:moveTo>
                    <a:pt x="1667415" y="279782"/>
                  </a:moveTo>
                  <a:lnTo>
                    <a:pt x="1544874" y="279782"/>
                  </a:lnTo>
                  <a:lnTo>
                    <a:pt x="1578361" y="281764"/>
                  </a:lnTo>
                  <a:lnTo>
                    <a:pt x="1602621" y="287792"/>
                  </a:lnTo>
                  <a:lnTo>
                    <a:pt x="1617378" y="297981"/>
                  </a:lnTo>
                  <a:lnTo>
                    <a:pt x="1622358" y="312451"/>
                  </a:lnTo>
                  <a:lnTo>
                    <a:pt x="1617378" y="326986"/>
                  </a:lnTo>
                  <a:lnTo>
                    <a:pt x="1602621" y="337319"/>
                  </a:lnTo>
                  <a:lnTo>
                    <a:pt x="1578361" y="343490"/>
                  </a:lnTo>
                  <a:lnTo>
                    <a:pt x="1544874" y="345539"/>
                  </a:lnTo>
                  <a:lnTo>
                    <a:pt x="1667145" y="345539"/>
                  </a:lnTo>
                  <a:lnTo>
                    <a:pt x="1668443" y="344374"/>
                  </a:lnTo>
                  <a:lnTo>
                    <a:pt x="1677645" y="312451"/>
                  </a:lnTo>
                  <a:lnTo>
                    <a:pt x="1668443" y="280704"/>
                  </a:lnTo>
                  <a:lnTo>
                    <a:pt x="1667415" y="279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246" y="7365451"/>
              <a:ext cx="2340400" cy="5516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0958" y="7099267"/>
              <a:ext cx="1141095" cy="314325"/>
            </a:xfrm>
            <a:custGeom>
              <a:avLst/>
              <a:gdLst/>
              <a:ahLst/>
              <a:cxnLst/>
              <a:rect l="l" t="t" r="r" b="b"/>
              <a:pathLst>
                <a:path w="1141095" h="314325">
                  <a:moveTo>
                    <a:pt x="331673" y="157060"/>
                  </a:moveTo>
                  <a:lnTo>
                    <a:pt x="325755" y="115303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37"/>
                  </a:lnTo>
                  <a:lnTo>
                    <a:pt x="209931" y="5613"/>
                  </a:lnTo>
                  <a:lnTo>
                    <a:pt x="165836" y="0"/>
                  </a:lnTo>
                  <a:lnTo>
                    <a:pt x="121754" y="5613"/>
                  </a:lnTo>
                  <a:lnTo>
                    <a:pt x="82143" y="21437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03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08"/>
                  </a:lnTo>
                  <a:lnTo>
                    <a:pt x="165836" y="314121"/>
                  </a:lnTo>
                  <a:lnTo>
                    <a:pt x="209931" y="308508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141095" h="314325">
                  <a:moveTo>
                    <a:pt x="519226" y="120472"/>
                  </a:moveTo>
                  <a:lnTo>
                    <a:pt x="516636" y="107442"/>
                  </a:lnTo>
                  <a:lnTo>
                    <a:pt x="514159" y="103911"/>
                  </a:lnTo>
                  <a:lnTo>
                    <a:pt x="509435" y="97180"/>
                  </a:lnTo>
                  <a:lnTo>
                    <a:pt x="500621" y="91782"/>
                  </a:lnTo>
                  <a:lnTo>
                    <a:pt x="500621" y="110070"/>
                  </a:lnTo>
                  <a:lnTo>
                    <a:pt x="500621" y="130886"/>
                  </a:lnTo>
                  <a:lnTo>
                    <a:pt x="494017" y="137045"/>
                  </a:lnTo>
                  <a:lnTo>
                    <a:pt x="475551" y="137045"/>
                  </a:lnTo>
                  <a:lnTo>
                    <a:pt x="468947" y="130886"/>
                  </a:lnTo>
                  <a:lnTo>
                    <a:pt x="468947" y="110070"/>
                  </a:lnTo>
                  <a:lnTo>
                    <a:pt x="475551" y="103911"/>
                  </a:lnTo>
                  <a:lnTo>
                    <a:pt x="494017" y="103911"/>
                  </a:lnTo>
                  <a:lnTo>
                    <a:pt x="500621" y="110070"/>
                  </a:lnTo>
                  <a:lnTo>
                    <a:pt x="500621" y="91782"/>
                  </a:lnTo>
                  <a:lnTo>
                    <a:pt x="498513" y="90487"/>
                  </a:lnTo>
                  <a:lnTo>
                    <a:pt x="484784" y="88074"/>
                  </a:lnTo>
                  <a:lnTo>
                    <a:pt x="471055" y="90487"/>
                  </a:lnTo>
                  <a:lnTo>
                    <a:pt x="460133" y="97180"/>
                  </a:lnTo>
                  <a:lnTo>
                    <a:pt x="452932" y="107442"/>
                  </a:lnTo>
                  <a:lnTo>
                    <a:pt x="450329" y="120472"/>
                  </a:lnTo>
                  <a:lnTo>
                    <a:pt x="452932" y="133515"/>
                  </a:lnTo>
                  <a:lnTo>
                    <a:pt x="460133" y="143764"/>
                  </a:lnTo>
                  <a:lnTo>
                    <a:pt x="471055" y="150469"/>
                  </a:lnTo>
                  <a:lnTo>
                    <a:pt x="484784" y="152869"/>
                  </a:lnTo>
                  <a:lnTo>
                    <a:pt x="498513" y="150469"/>
                  </a:lnTo>
                  <a:lnTo>
                    <a:pt x="509435" y="143764"/>
                  </a:lnTo>
                  <a:lnTo>
                    <a:pt x="514159" y="137045"/>
                  </a:lnTo>
                  <a:lnTo>
                    <a:pt x="516636" y="133515"/>
                  </a:lnTo>
                  <a:lnTo>
                    <a:pt x="519226" y="120472"/>
                  </a:lnTo>
                  <a:close/>
                </a:path>
                <a:path w="1141095" h="314325">
                  <a:moveTo>
                    <a:pt x="524065" y="64922"/>
                  </a:moveTo>
                  <a:lnTo>
                    <a:pt x="494461" y="64922"/>
                  </a:lnTo>
                  <a:lnTo>
                    <a:pt x="494461" y="47028"/>
                  </a:lnTo>
                  <a:lnTo>
                    <a:pt x="474967" y="47028"/>
                  </a:lnTo>
                  <a:lnTo>
                    <a:pt x="474967" y="64922"/>
                  </a:lnTo>
                  <a:lnTo>
                    <a:pt x="445058" y="64922"/>
                  </a:lnTo>
                  <a:lnTo>
                    <a:pt x="445058" y="80454"/>
                  </a:lnTo>
                  <a:lnTo>
                    <a:pt x="524065" y="80454"/>
                  </a:lnTo>
                  <a:lnTo>
                    <a:pt x="524065" y="70777"/>
                  </a:lnTo>
                  <a:lnTo>
                    <a:pt x="524065" y="64922"/>
                  </a:lnTo>
                  <a:close/>
                </a:path>
                <a:path w="1141095" h="314325">
                  <a:moveTo>
                    <a:pt x="571715" y="97751"/>
                  </a:moveTo>
                  <a:lnTo>
                    <a:pt x="552069" y="97751"/>
                  </a:lnTo>
                  <a:lnTo>
                    <a:pt x="552069" y="44831"/>
                  </a:lnTo>
                  <a:lnTo>
                    <a:pt x="532714" y="44831"/>
                  </a:lnTo>
                  <a:lnTo>
                    <a:pt x="532714" y="180581"/>
                  </a:lnTo>
                  <a:lnTo>
                    <a:pt x="552069" y="180581"/>
                  </a:lnTo>
                  <a:lnTo>
                    <a:pt x="552069" y="114020"/>
                  </a:lnTo>
                  <a:lnTo>
                    <a:pt x="571715" y="114020"/>
                  </a:lnTo>
                  <a:lnTo>
                    <a:pt x="571715" y="97751"/>
                  </a:lnTo>
                  <a:close/>
                </a:path>
                <a:path w="1141095" h="314325">
                  <a:moveTo>
                    <a:pt x="690435" y="114757"/>
                  </a:moveTo>
                  <a:lnTo>
                    <a:pt x="614794" y="114757"/>
                  </a:lnTo>
                  <a:lnTo>
                    <a:pt x="614794" y="99656"/>
                  </a:lnTo>
                  <a:lnTo>
                    <a:pt x="686193" y="99656"/>
                  </a:lnTo>
                  <a:lnTo>
                    <a:pt x="686193" y="84556"/>
                  </a:lnTo>
                  <a:lnTo>
                    <a:pt x="614794" y="84556"/>
                  </a:lnTo>
                  <a:lnTo>
                    <a:pt x="614794" y="70345"/>
                  </a:lnTo>
                  <a:lnTo>
                    <a:pt x="689267" y="70345"/>
                  </a:lnTo>
                  <a:lnTo>
                    <a:pt x="689267" y="54660"/>
                  </a:lnTo>
                  <a:lnTo>
                    <a:pt x="595007" y="54660"/>
                  </a:lnTo>
                  <a:lnTo>
                    <a:pt x="595007" y="130009"/>
                  </a:lnTo>
                  <a:lnTo>
                    <a:pt x="690435" y="130009"/>
                  </a:lnTo>
                  <a:lnTo>
                    <a:pt x="690435" y="119011"/>
                  </a:lnTo>
                  <a:lnTo>
                    <a:pt x="690435" y="114757"/>
                  </a:lnTo>
                  <a:close/>
                </a:path>
                <a:path w="1141095" h="314325">
                  <a:moveTo>
                    <a:pt x="703491" y="149212"/>
                  </a:moveTo>
                  <a:lnTo>
                    <a:pt x="580644" y="149212"/>
                  </a:lnTo>
                  <a:lnTo>
                    <a:pt x="580644" y="165036"/>
                  </a:lnTo>
                  <a:lnTo>
                    <a:pt x="703491" y="165036"/>
                  </a:lnTo>
                  <a:lnTo>
                    <a:pt x="703491" y="149212"/>
                  </a:lnTo>
                  <a:close/>
                </a:path>
                <a:path w="1141095" h="314325">
                  <a:moveTo>
                    <a:pt x="820534" y="102590"/>
                  </a:moveTo>
                  <a:lnTo>
                    <a:pt x="817880" y="82537"/>
                  </a:lnTo>
                  <a:lnTo>
                    <a:pt x="812736" y="71958"/>
                  </a:lnTo>
                  <a:lnTo>
                    <a:pt x="810475" y="67297"/>
                  </a:lnTo>
                  <a:lnTo>
                    <a:pt x="801916" y="59944"/>
                  </a:lnTo>
                  <a:lnTo>
                    <a:pt x="801916" y="102590"/>
                  </a:lnTo>
                  <a:lnTo>
                    <a:pt x="800684" y="115976"/>
                  </a:lnTo>
                  <a:lnTo>
                    <a:pt x="797217" y="125717"/>
                  </a:lnTo>
                  <a:lnTo>
                    <a:pt x="791845" y="131660"/>
                  </a:lnTo>
                  <a:lnTo>
                    <a:pt x="784923" y="133667"/>
                  </a:lnTo>
                  <a:lnTo>
                    <a:pt x="778014" y="131660"/>
                  </a:lnTo>
                  <a:lnTo>
                    <a:pt x="772693" y="125717"/>
                  </a:lnTo>
                  <a:lnTo>
                    <a:pt x="769277" y="115976"/>
                  </a:lnTo>
                  <a:lnTo>
                    <a:pt x="768057" y="102590"/>
                  </a:lnTo>
                  <a:lnTo>
                    <a:pt x="769277" y="89395"/>
                  </a:lnTo>
                  <a:lnTo>
                    <a:pt x="772693" y="79794"/>
                  </a:lnTo>
                  <a:lnTo>
                    <a:pt x="778014" y="73939"/>
                  </a:lnTo>
                  <a:lnTo>
                    <a:pt x="784923" y="71958"/>
                  </a:lnTo>
                  <a:lnTo>
                    <a:pt x="791845" y="73939"/>
                  </a:lnTo>
                  <a:lnTo>
                    <a:pt x="797217" y="79794"/>
                  </a:lnTo>
                  <a:lnTo>
                    <a:pt x="800684" y="89395"/>
                  </a:lnTo>
                  <a:lnTo>
                    <a:pt x="801916" y="102590"/>
                  </a:lnTo>
                  <a:lnTo>
                    <a:pt x="801916" y="59944"/>
                  </a:lnTo>
                  <a:lnTo>
                    <a:pt x="799198" y="57607"/>
                  </a:lnTo>
                  <a:lnTo>
                    <a:pt x="784923" y="54216"/>
                  </a:lnTo>
                  <a:lnTo>
                    <a:pt x="770636" y="57607"/>
                  </a:lnTo>
                  <a:lnTo>
                    <a:pt x="759358" y="67297"/>
                  </a:lnTo>
                  <a:lnTo>
                    <a:pt x="751954" y="82537"/>
                  </a:lnTo>
                  <a:lnTo>
                    <a:pt x="749300" y="102590"/>
                  </a:lnTo>
                  <a:lnTo>
                    <a:pt x="751954" y="122809"/>
                  </a:lnTo>
                  <a:lnTo>
                    <a:pt x="759358" y="138137"/>
                  </a:lnTo>
                  <a:lnTo>
                    <a:pt x="770636" y="147866"/>
                  </a:lnTo>
                  <a:lnTo>
                    <a:pt x="784923" y="151257"/>
                  </a:lnTo>
                  <a:lnTo>
                    <a:pt x="799198" y="147866"/>
                  </a:lnTo>
                  <a:lnTo>
                    <a:pt x="810475" y="138137"/>
                  </a:lnTo>
                  <a:lnTo>
                    <a:pt x="812634" y="133667"/>
                  </a:lnTo>
                  <a:lnTo>
                    <a:pt x="817880" y="122809"/>
                  </a:lnTo>
                  <a:lnTo>
                    <a:pt x="820534" y="102590"/>
                  </a:lnTo>
                  <a:close/>
                </a:path>
                <a:path w="1141095" h="314325">
                  <a:moveTo>
                    <a:pt x="874636" y="95999"/>
                  </a:moveTo>
                  <a:lnTo>
                    <a:pt x="854989" y="95999"/>
                  </a:lnTo>
                  <a:lnTo>
                    <a:pt x="854989" y="44831"/>
                  </a:lnTo>
                  <a:lnTo>
                    <a:pt x="835342" y="44831"/>
                  </a:lnTo>
                  <a:lnTo>
                    <a:pt x="835342" y="180581"/>
                  </a:lnTo>
                  <a:lnTo>
                    <a:pt x="854989" y="180581"/>
                  </a:lnTo>
                  <a:lnTo>
                    <a:pt x="854989" y="112115"/>
                  </a:lnTo>
                  <a:lnTo>
                    <a:pt x="874636" y="112115"/>
                  </a:lnTo>
                  <a:lnTo>
                    <a:pt x="874636" y="95999"/>
                  </a:lnTo>
                  <a:close/>
                </a:path>
                <a:path w="1141095" h="314325">
                  <a:moveTo>
                    <a:pt x="958621" y="102590"/>
                  </a:moveTo>
                  <a:lnTo>
                    <a:pt x="955941" y="82537"/>
                  </a:lnTo>
                  <a:lnTo>
                    <a:pt x="950772" y="71958"/>
                  </a:lnTo>
                  <a:lnTo>
                    <a:pt x="948499" y="67297"/>
                  </a:lnTo>
                  <a:lnTo>
                    <a:pt x="939850" y="59867"/>
                  </a:lnTo>
                  <a:lnTo>
                    <a:pt x="939850" y="102590"/>
                  </a:lnTo>
                  <a:lnTo>
                    <a:pt x="938644" y="115976"/>
                  </a:lnTo>
                  <a:lnTo>
                    <a:pt x="935215" y="125717"/>
                  </a:lnTo>
                  <a:lnTo>
                    <a:pt x="929894" y="131660"/>
                  </a:lnTo>
                  <a:lnTo>
                    <a:pt x="922997" y="133667"/>
                  </a:lnTo>
                  <a:lnTo>
                    <a:pt x="916076" y="131660"/>
                  </a:lnTo>
                  <a:lnTo>
                    <a:pt x="910704" y="125717"/>
                  </a:lnTo>
                  <a:lnTo>
                    <a:pt x="907224" y="115976"/>
                  </a:lnTo>
                  <a:lnTo>
                    <a:pt x="905992" y="102590"/>
                  </a:lnTo>
                  <a:lnTo>
                    <a:pt x="907224" y="89395"/>
                  </a:lnTo>
                  <a:lnTo>
                    <a:pt x="910704" y="79794"/>
                  </a:lnTo>
                  <a:lnTo>
                    <a:pt x="916076" y="73939"/>
                  </a:lnTo>
                  <a:lnTo>
                    <a:pt x="922997" y="71958"/>
                  </a:lnTo>
                  <a:lnTo>
                    <a:pt x="929894" y="73939"/>
                  </a:lnTo>
                  <a:lnTo>
                    <a:pt x="935215" y="79794"/>
                  </a:lnTo>
                  <a:lnTo>
                    <a:pt x="938644" y="89395"/>
                  </a:lnTo>
                  <a:lnTo>
                    <a:pt x="939850" y="102590"/>
                  </a:lnTo>
                  <a:lnTo>
                    <a:pt x="939850" y="59867"/>
                  </a:lnTo>
                  <a:lnTo>
                    <a:pt x="937221" y="57607"/>
                  </a:lnTo>
                  <a:lnTo>
                    <a:pt x="922997" y="54216"/>
                  </a:lnTo>
                  <a:lnTo>
                    <a:pt x="908773" y="57607"/>
                  </a:lnTo>
                  <a:lnTo>
                    <a:pt x="897483" y="67297"/>
                  </a:lnTo>
                  <a:lnTo>
                    <a:pt x="890054" y="82537"/>
                  </a:lnTo>
                  <a:lnTo>
                    <a:pt x="887374" y="102590"/>
                  </a:lnTo>
                  <a:lnTo>
                    <a:pt x="890054" y="122809"/>
                  </a:lnTo>
                  <a:lnTo>
                    <a:pt x="897483" y="138137"/>
                  </a:lnTo>
                  <a:lnTo>
                    <a:pt x="908773" y="147866"/>
                  </a:lnTo>
                  <a:lnTo>
                    <a:pt x="922997" y="151257"/>
                  </a:lnTo>
                  <a:lnTo>
                    <a:pt x="937221" y="147866"/>
                  </a:lnTo>
                  <a:lnTo>
                    <a:pt x="948499" y="138137"/>
                  </a:lnTo>
                  <a:lnTo>
                    <a:pt x="950671" y="133667"/>
                  </a:lnTo>
                  <a:lnTo>
                    <a:pt x="955941" y="122809"/>
                  </a:lnTo>
                  <a:lnTo>
                    <a:pt x="958621" y="102590"/>
                  </a:lnTo>
                  <a:close/>
                </a:path>
                <a:path w="1141095" h="314325">
                  <a:moveTo>
                    <a:pt x="996149" y="44691"/>
                  </a:moveTo>
                  <a:lnTo>
                    <a:pt x="976503" y="44691"/>
                  </a:lnTo>
                  <a:lnTo>
                    <a:pt x="976503" y="180873"/>
                  </a:lnTo>
                  <a:lnTo>
                    <a:pt x="996149" y="180873"/>
                  </a:lnTo>
                  <a:lnTo>
                    <a:pt x="996149" y="44691"/>
                  </a:lnTo>
                  <a:close/>
                </a:path>
                <a:path w="1141095" h="314325">
                  <a:moveTo>
                    <a:pt x="1127036" y="49961"/>
                  </a:moveTo>
                  <a:lnTo>
                    <a:pt x="1118095" y="49961"/>
                  </a:lnTo>
                  <a:lnTo>
                    <a:pt x="1107694" y="49961"/>
                  </a:lnTo>
                  <a:lnTo>
                    <a:pt x="1032192" y="49961"/>
                  </a:lnTo>
                  <a:lnTo>
                    <a:pt x="1032192" y="65506"/>
                  </a:lnTo>
                  <a:lnTo>
                    <a:pt x="1107655" y="65506"/>
                  </a:lnTo>
                  <a:lnTo>
                    <a:pt x="1107528" y="75311"/>
                  </a:lnTo>
                  <a:lnTo>
                    <a:pt x="1028534" y="76936"/>
                  </a:lnTo>
                  <a:lnTo>
                    <a:pt x="1030871" y="92913"/>
                  </a:lnTo>
                  <a:lnTo>
                    <a:pt x="1106563" y="89700"/>
                  </a:lnTo>
                  <a:lnTo>
                    <a:pt x="1106246" y="92913"/>
                  </a:lnTo>
                  <a:lnTo>
                    <a:pt x="1106144" y="93916"/>
                  </a:lnTo>
                  <a:lnTo>
                    <a:pt x="1104023" y="106108"/>
                  </a:lnTo>
                  <a:lnTo>
                    <a:pt x="1123226" y="107581"/>
                  </a:lnTo>
                  <a:lnTo>
                    <a:pt x="1125435" y="94919"/>
                  </a:lnTo>
                  <a:lnTo>
                    <a:pt x="1126566" y="83515"/>
                  </a:lnTo>
                  <a:lnTo>
                    <a:pt x="1126820" y="76936"/>
                  </a:lnTo>
                  <a:lnTo>
                    <a:pt x="1126896" y="75184"/>
                  </a:lnTo>
                  <a:lnTo>
                    <a:pt x="1126998" y="65506"/>
                  </a:lnTo>
                  <a:lnTo>
                    <a:pt x="1127036" y="49961"/>
                  </a:lnTo>
                  <a:close/>
                </a:path>
                <a:path w="1141095" h="314325">
                  <a:moveTo>
                    <a:pt x="1129245" y="162991"/>
                  </a:moveTo>
                  <a:lnTo>
                    <a:pt x="1052283" y="162991"/>
                  </a:lnTo>
                  <a:lnTo>
                    <a:pt x="1052283" y="138214"/>
                  </a:lnTo>
                  <a:lnTo>
                    <a:pt x="1032776" y="138214"/>
                  </a:lnTo>
                  <a:lnTo>
                    <a:pt x="1032776" y="178523"/>
                  </a:lnTo>
                  <a:lnTo>
                    <a:pt x="1129245" y="178523"/>
                  </a:lnTo>
                  <a:lnTo>
                    <a:pt x="1129245" y="170027"/>
                  </a:lnTo>
                  <a:lnTo>
                    <a:pt x="1129245" y="162991"/>
                  </a:lnTo>
                  <a:close/>
                </a:path>
                <a:path w="1141095" h="314325">
                  <a:moveTo>
                    <a:pt x="1140815" y="114325"/>
                  </a:moveTo>
                  <a:lnTo>
                    <a:pt x="1083360" y="114325"/>
                  </a:lnTo>
                  <a:lnTo>
                    <a:pt x="1083360" y="97751"/>
                  </a:lnTo>
                  <a:lnTo>
                    <a:pt x="1063866" y="97751"/>
                  </a:lnTo>
                  <a:lnTo>
                    <a:pt x="1063866" y="114325"/>
                  </a:lnTo>
                  <a:lnTo>
                    <a:pt x="1018565" y="114325"/>
                  </a:lnTo>
                  <a:lnTo>
                    <a:pt x="1018565" y="129717"/>
                  </a:lnTo>
                  <a:lnTo>
                    <a:pt x="1140815" y="129717"/>
                  </a:lnTo>
                  <a:lnTo>
                    <a:pt x="1140815" y="124142"/>
                  </a:lnTo>
                  <a:lnTo>
                    <a:pt x="1140815" y="11432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271" y="7196346"/>
              <a:ext cx="67348" cy="12280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0967" y="7099259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271" y="7196346"/>
              <a:ext cx="67348" cy="1228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9246" y="8318301"/>
              <a:ext cx="2070693" cy="7757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754" y="8096507"/>
              <a:ext cx="1301938" cy="13633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10967" y="8052111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062" y="8147019"/>
              <a:ext cx="77903" cy="1249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246" y="9480569"/>
              <a:ext cx="1531278" cy="15011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10958" y="9214389"/>
              <a:ext cx="1141730" cy="314325"/>
            </a:xfrm>
            <a:custGeom>
              <a:avLst/>
              <a:gdLst/>
              <a:ahLst/>
              <a:cxnLst/>
              <a:rect l="l" t="t" r="r" b="b"/>
              <a:pathLst>
                <a:path w="1141730" h="314325">
                  <a:moveTo>
                    <a:pt x="331673" y="157060"/>
                  </a:moveTo>
                  <a:lnTo>
                    <a:pt x="325755" y="115303"/>
                  </a:lnTo>
                  <a:lnTo>
                    <a:pt x="309041" y="77787"/>
                  </a:lnTo>
                  <a:lnTo>
                    <a:pt x="283108" y="45999"/>
                  </a:lnTo>
                  <a:lnTo>
                    <a:pt x="249542" y="21437"/>
                  </a:lnTo>
                  <a:lnTo>
                    <a:pt x="209931" y="5600"/>
                  </a:lnTo>
                  <a:lnTo>
                    <a:pt x="165836" y="0"/>
                  </a:lnTo>
                  <a:lnTo>
                    <a:pt x="121754" y="5600"/>
                  </a:lnTo>
                  <a:lnTo>
                    <a:pt x="82143" y="21437"/>
                  </a:lnTo>
                  <a:lnTo>
                    <a:pt x="48577" y="45999"/>
                  </a:lnTo>
                  <a:lnTo>
                    <a:pt x="22644" y="77787"/>
                  </a:lnTo>
                  <a:lnTo>
                    <a:pt x="5930" y="115303"/>
                  </a:lnTo>
                  <a:lnTo>
                    <a:pt x="0" y="157060"/>
                  </a:lnTo>
                  <a:lnTo>
                    <a:pt x="5930" y="198818"/>
                  </a:lnTo>
                  <a:lnTo>
                    <a:pt x="22644" y="236334"/>
                  </a:lnTo>
                  <a:lnTo>
                    <a:pt x="48577" y="268122"/>
                  </a:lnTo>
                  <a:lnTo>
                    <a:pt x="82143" y="292684"/>
                  </a:lnTo>
                  <a:lnTo>
                    <a:pt x="121754" y="308508"/>
                  </a:lnTo>
                  <a:lnTo>
                    <a:pt x="165836" y="314121"/>
                  </a:lnTo>
                  <a:lnTo>
                    <a:pt x="209931" y="308508"/>
                  </a:lnTo>
                  <a:lnTo>
                    <a:pt x="249542" y="292684"/>
                  </a:lnTo>
                  <a:lnTo>
                    <a:pt x="283108" y="268122"/>
                  </a:lnTo>
                  <a:lnTo>
                    <a:pt x="309041" y="236334"/>
                  </a:lnTo>
                  <a:lnTo>
                    <a:pt x="325755" y="198818"/>
                  </a:lnTo>
                  <a:lnTo>
                    <a:pt x="331673" y="157060"/>
                  </a:lnTo>
                  <a:close/>
                </a:path>
                <a:path w="1141730" h="314325">
                  <a:moveTo>
                    <a:pt x="533603" y="47764"/>
                  </a:moveTo>
                  <a:lnTo>
                    <a:pt x="515416" y="47764"/>
                  </a:lnTo>
                  <a:lnTo>
                    <a:pt x="515416" y="96875"/>
                  </a:lnTo>
                  <a:lnTo>
                    <a:pt x="499325" y="96875"/>
                  </a:lnTo>
                  <a:lnTo>
                    <a:pt x="502170" y="88341"/>
                  </a:lnTo>
                  <a:lnTo>
                    <a:pt x="503212" y="76352"/>
                  </a:lnTo>
                  <a:lnTo>
                    <a:pt x="504571" y="60807"/>
                  </a:lnTo>
                  <a:lnTo>
                    <a:pt x="491972" y="60807"/>
                  </a:lnTo>
                  <a:lnTo>
                    <a:pt x="485813" y="60807"/>
                  </a:lnTo>
                  <a:lnTo>
                    <a:pt x="451510" y="60807"/>
                  </a:lnTo>
                  <a:lnTo>
                    <a:pt x="451510" y="76352"/>
                  </a:lnTo>
                  <a:lnTo>
                    <a:pt x="484682" y="76352"/>
                  </a:lnTo>
                  <a:lnTo>
                    <a:pt x="483603" y="87566"/>
                  </a:lnTo>
                  <a:lnTo>
                    <a:pt x="476440" y="107111"/>
                  </a:lnTo>
                  <a:lnTo>
                    <a:pt x="463486" y="123990"/>
                  </a:lnTo>
                  <a:lnTo>
                    <a:pt x="443890" y="138798"/>
                  </a:lnTo>
                  <a:lnTo>
                    <a:pt x="454875" y="152425"/>
                  </a:lnTo>
                  <a:lnTo>
                    <a:pt x="478726" y="134213"/>
                  </a:lnTo>
                  <a:lnTo>
                    <a:pt x="494017" y="112826"/>
                  </a:lnTo>
                  <a:lnTo>
                    <a:pt x="494207" y="112268"/>
                  </a:lnTo>
                  <a:lnTo>
                    <a:pt x="515416" y="112268"/>
                  </a:lnTo>
                  <a:lnTo>
                    <a:pt x="515416" y="174561"/>
                  </a:lnTo>
                  <a:lnTo>
                    <a:pt x="533603" y="174561"/>
                  </a:lnTo>
                  <a:lnTo>
                    <a:pt x="533603" y="112268"/>
                  </a:lnTo>
                  <a:lnTo>
                    <a:pt x="533603" y="96875"/>
                  </a:lnTo>
                  <a:lnTo>
                    <a:pt x="533603" y="47764"/>
                  </a:lnTo>
                  <a:close/>
                </a:path>
                <a:path w="1141730" h="314325">
                  <a:moveTo>
                    <a:pt x="562622" y="44831"/>
                  </a:moveTo>
                  <a:lnTo>
                    <a:pt x="544004" y="44831"/>
                  </a:lnTo>
                  <a:lnTo>
                    <a:pt x="544004" y="180581"/>
                  </a:lnTo>
                  <a:lnTo>
                    <a:pt x="562622" y="180581"/>
                  </a:lnTo>
                  <a:lnTo>
                    <a:pt x="562622" y="44831"/>
                  </a:lnTo>
                  <a:close/>
                </a:path>
                <a:path w="1141730" h="314325">
                  <a:moveTo>
                    <a:pt x="667131" y="134988"/>
                  </a:moveTo>
                  <a:lnTo>
                    <a:pt x="652068" y="124942"/>
                  </a:lnTo>
                  <a:lnTo>
                    <a:pt x="641515" y="110667"/>
                  </a:lnTo>
                  <a:lnTo>
                    <a:pt x="635304" y="93573"/>
                  </a:lnTo>
                  <a:lnTo>
                    <a:pt x="633272" y="75031"/>
                  </a:lnTo>
                  <a:lnTo>
                    <a:pt x="633272" y="55245"/>
                  </a:lnTo>
                  <a:lnTo>
                    <a:pt x="629462" y="55245"/>
                  </a:lnTo>
                  <a:lnTo>
                    <a:pt x="617435" y="55245"/>
                  </a:lnTo>
                  <a:lnTo>
                    <a:pt x="613625" y="55245"/>
                  </a:lnTo>
                  <a:lnTo>
                    <a:pt x="613625" y="75031"/>
                  </a:lnTo>
                  <a:lnTo>
                    <a:pt x="611619" y="93573"/>
                  </a:lnTo>
                  <a:lnTo>
                    <a:pt x="611517" y="94526"/>
                  </a:lnTo>
                  <a:lnTo>
                    <a:pt x="605104" y="112445"/>
                  </a:lnTo>
                  <a:lnTo>
                    <a:pt x="594271" y="127355"/>
                  </a:lnTo>
                  <a:lnTo>
                    <a:pt x="578878" y="137769"/>
                  </a:lnTo>
                  <a:lnTo>
                    <a:pt x="590461" y="153898"/>
                  </a:lnTo>
                  <a:lnTo>
                    <a:pt x="607936" y="141224"/>
                  </a:lnTo>
                  <a:lnTo>
                    <a:pt x="620077" y="122872"/>
                  </a:lnTo>
                  <a:lnTo>
                    <a:pt x="623671" y="111429"/>
                  </a:lnTo>
                  <a:lnTo>
                    <a:pt x="626732" y="120878"/>
                  </a:lnTo>
                  <a:lnTo>
                    <a:pt x="638644" y="138480"/>
                  </a:lnTo>
                  <a:lnTo>
                    <a:pt x="655701" y="150672"/>
                  </a:lnTo>
                  <a:lnTo>
                    <a:pt x="667131" y="134988"/>
                  </a:lnTo>
                  <a:close/>
                </a:path>
                <a:path w="1141730" h="314325">
                  <a:moveTo>
                    <a:pt x="693229" y="44691"/>
                  </a:moveTo>
                  <a:lnTo>
                    <a:pt x="673582" y="44691"/>
                  </a:lnTo>
                  <a:lnTo>
                    <a:pt x="673582" y="180873"/>
                  </a:lnTo>
                  <a:lnTo>
                    <a:pt x="693229" y="180873"/>
                  </a:lnTo>
                  <a:lnTo>
                    <a:pt x="693229" y="44691"/>
                  </a:lnTo>
                  <a:close/>
                </a:path>
                <a:path w="1141730" h="314325">
                  <a:moveTo>
                    <a:pt x="822515" y="48793"/>
                  </a:moveTo>
                  <a:lnTo>
                    <a:pt x="803300" y="48793"/>
                  </a:lnTo>
                  <a:lnTo>
                    <a:pt x="803300" y="63893"/>
                  </a:lnTo>
                  <a:lnTo>
                    <a:pt x="803300" y="76492"/>
                  </a:lnTo>
                  <a:lnTo>
                    <a:pt x="749655" y="76492"/>
                  </a:lnTo>
                  <a:lnTo>
                    <a:pt x="749655" y="63893"/>
                  </a:lnTo>
                  <a:lnTo>
                    <a:pt x="803300" y="63893"/>
                  </a:lnTo>
                  <a:lnTo>
                    <a:pt x="803300" y="48793"/>
                  </a:lnTo>
                  <a:lnTo>
                    <a:pt x="730453" y="48793"/>
                  </a:lnTo>
                  <a:lnTo>
                    <a:pt x="730453" y="91452"/>
                  </a:lnTo>
                  <a:lnTo>
                    <a:pt x="822515" y="91452"/>
                  </a:lnTo>
                  <a:lnTo>
                    <a:pt x="822515" y="76492"/>
                  </a:lnTo>
                  <a:lnTo>
                    <a:pt x="822515" y="63893"/>
                  </a:lnTo>
                  <a:lnTo>
                    <a:pt x="822515" y="48793"/>
                  </a:lnTo>
                  <a:close/>
                </a:path>
                <a:path w="1141730" h="314325">
                  <a:moveTo>
                    <a:pt x="838047" y="98628"/>
                  </a:moveTo>
                  <a:lnTo>
                    <a:pt x="715352" y="98628"/>
                  </a:lnTo>
                  <a:lnTo>
                    <a:pt x="715352" y="113880"/>
                  </a:lnTo>
                  <a:lnTo>
                    <a:pt x="766800" y="113880"/>
                  </a:lnTo>
                  <a:lnTo>
                    <a:pt x="766800" y="122377"/>
                  </a:lnTo>
                  <a:lnTo>
                    <a:pt x="729424" y="122377"/>
                  </a:lnTo>
                  <a:lnTo>
                    <a:pt x="729424" y="136893"/>
                  </a:lnTo>
                  <a:lnTo>
                    <a:pt x="804037" y="136893"/>
                  </a:lnTo>
                  <a:lnTo>
                    <a:pt x="804037" y="143776"/>
                  </a:lnTo>
                  <a:lnTo>
                    <a:pt x="729564" y="143776"/>
                  </a:lnTo>
                  <a:lnTo>
                    <a:pt x="729564" y="179692"/>
                  </a:lnTo>
                  <a:lnTo>
                    <a:pt x="826757" y="179692"/>
                  </a:lnTo>
                  <a:lnTo>
                    <a:pt x="826757" y="169291"/>
                  </a:lnTo>
                  <a:lnTo>
                    <a:pt x="826757" y="165036"/>
                  </a:lnTo>
                  <a:lnTo>
                    <a:pt x="748779" y="165036"/>
                  </a:lnTo>
                  <a:lnTo>
                    <a:pt x="748779" y="157264"/>
                  </a:lnTo>
                  <a:lnTo>
                    <a:pt x="823239" y="157264"/>
                  </a:lnTo>
                  <a:lnTo>
                    <a:pt x="823239" y="128981"/>
                  </a:lnTo>
                  <a:lnTo>
                    <a:pt x="823239" y="122377"/>
                  </a:lnTo>
                  <a:lnTo>
                    <a:pt x="786295" y="122377"/>
                  </a:lnTo>
                  <a:lnTo>
                    <a:pt x="786295" y="113880"/>
                  </a:lnTo>
                  <a:lnTo>
                    <a:pt x="838047" y="113880"/>
                  </a:lnTo>
                  <a:lnTo>
                    <a:pt x="838047" y="110070"/>
                  </a:lnTo>
                  <a:lnTo>
                    <a:pt x="838047" y="98628"/>
                  </a:lnTo>
                  <a:close/>
                </a:path>
                <a:path w="1141730" h="314325">
                  <a:moveTo>
                    <a:pt x="992339" y="162687"/>
                  </a:moveTo>
                  <a:lnTo>
                    <a:pt x="917714" y="162687"/>
                  </a:lnTo>
                  <a:lnTo>
                    <a:pt x="917714" y="139966"/>
                  </a:lnTo>
                  <a:lnTo>
                    <a:pt x="898220" y="139966"/>
                  </a:lnTo>
                  <a:lnTo>
                    <a:pt x="898220" y="178231"/>
                  </a:lnTo>
                  <a:lnTo>
                    <a:pt x="992339" y="178231"/>
                  </a:lnTo>
                  <a:lnTo>
                    <a:pt x="992339" y="168414"/>
                  </a:lnTo>
                  <a:lnTo>
                    <a:pt x="992339" y="162687"/>
                  </a:lnTo>
                  <a:close/>
                </a:path>
                <a:path w="1141730" h="314325">
                  <a:moveTo>
                    <a:pt x="1006119" y="116509"/>
                  </a:moveTo>
                  <a:lnTo>
                    <a:pt x="954366" y="116509"/>
                  </a:lnTo>
                  <a:lnTo>
                    <a:pt x="954366" y="105079"/>
                  </a:lnTo>
                  <a:lnTo>
                    <a:pt x="990574" y="105079"/>
                  </a:lnTo>
                  <a:lnTo>
                    <a:pt x="990574" y="96875"/>
                  </a:lnTo>
                  <a:lnTo>
                    <a:pt x="990574" y="89687"/>
                  </a:lnTo>
                  <a:lnTo>
                    <a:pt x="990574" y="77965"/>
                  </a:lnTo>
                  <a:lnTo>
                    <a:pt x="990574" y="63004"/>
                  </a:lnTo>
                  <a:lnTo>
                    <a:pt x="990574" y="49822"/>
                  </a:lnTo>
                  <a:lnTo>
                    <a:pt x="971219" y="49822"/>
                  </a:lnTo>
                  <a:lnTo>
                    <a:pt x="971219" y="63004"/>
                  </a:lnTo>
                  <a:lnTo>
                    <a:pt x="971219" y="77965"/>
                  </a:lnTo>
                  <a:lnTo>
                    <a:pt x="971219" y="89687"/>
                  </a:lnTo>
                  <a:lnTo>
                    <a:pt x="918311" y="89687"/>
                  </a:lnTo>
                  <a:lnTo>
                    <a:pt x="918311" y="77965"/>
                  </a:lnTo>
                  <a:lnTo>
                    <a:pt x="971219" y="77965"/>
                  </a:lnTo>
                  <a:lnTo>
                    <a:pt x="971219" y="63004"/>
                  </a:lnTo>
                  <a:lnTo>
                    <a:pt x="918311" y="63004"/>
                  </a:lnTo>
                  <a:lnTo>
                    <a:pt x="918311" y="49822"/>
                  </a:lnTo>
                  <a:lnTo>
                    <a:pt x="899096" y="49822"/>
                  </a:lnTo>
                  <a:lnTo>
                    <a:pt x="899096" y="105079"/>
                  </a:lnTo>
                  <a:lnTo>
                    <a:pt x="934872" y="105079"/>
                  </a:lnTo>
                  <a:lnTo>
                    <a:pt x="934872" y="116509"/>
                  </a:lnTo>
                  <a:lnTo>
                    <a:pt x="883412" y="116509"/>
                  </a:lnTo>
                  <a:lnTo>
                    <a:pt x="883412" y="132054"/>
                  </a:lnTo>
                  <a:lnTo>
                    <a:pt x="1006119" y="132054"/>
                  </a:lnTo>
                  <a:lnTo>
                    <a:pt x="1006119" y="122961"/>
                  </a:lnTo>
                  <a:lnTo>
                    <a:pt x="1006119" y="116509"/>
                  </a:lnTo>
                  <a:close/>
                </a:path>
                <a:path w="1141730" h="314325">
                  <a:moveTo>
                    <a:pt x="1125575" y="50546"/>
                  </a:moveTo>
                  <a:lnTo>
                    <a:pt x="1106373" y="50546"/>
                  </a:lnTo>
                  <a:lnTo>
                    <a:pt x="1106373" y="65798"/>
                  </a:lnTo>
                  <a:lnTo>
                    <a:pt x="1106373" y="85737"/>
                  </a:lnTo>
                  <a:lnTo>
                    <a:pt x="1052423" y="85737"/>
                  </a:lnTo>
                  <a:lnTo>
                    <a:pt x="1052423" y="65798"/>
                  </a:lnTo>
                  <a:lnTo>
                    <a:pt x="1106373" y="65798"/>
                  </a:lnTo>
                  <a:lnTo>
                    <a:pt x="1106373" y="50546"/>
                  </a:lnTo>
                  <a:lnTo>
                    <a:pt x="1033373" y="50546"/>
                  </a:lnTo>
                  <a:lnTo>
                    <a:pt x="1033373" y="100977"/>
                  </a:lnTo>
                  <a:lnTo>
                    <a:pt x="1125575" y="100977"/>
                  </a:lnTo>
                  <a:lnTo>
                    <a:pt x="1125575" y="85737"/>
                  </a:lnTo>
                  <a:lnTo>
                    <a:pt x="1125575" y="65798"/>
                  </a:lnTo>
                  <a:lnTo>
                    <a:pt x="1125575" y="50546"/>
                  </a:lnTo>
                  <a:close/>
                </a:path>
                <a:path w="1141730" h="314325">
                  <a:moveTo>
                    <a:pt x="1127633" y="162687"/>
                  </a:moveTo>
                  <a:lnTo>
                    <a:pt x="1051839" y="162687"/>
                  </a:lnTo>
                  <a:lnTo>
                    <a:pt x="1051839" y="138798"/>
                  </a:lnTo>
                  <a:lnTo>
                    <a:pt x="1032484" y="138798"/>
                  </a:lnTo>
                  <a:lnTo>
                    <a:pt x="1032484" y="178231"/>
                  </a:lnTo>
                  <a:lnTo>
                    <a:pt x="1127633" y="178231"/>
                  </a:lnTo>
                  <a:lnTo>
                    <a:pt x="1127633" y="167817"/>
                  </a:lnTo>
                  <a:lnTo>
                    <a:pt x="1127633" y="162687"/>
                  </a:lnTo>
                  <a:close/>
                </a:path>
                <a:path w="1141730" h="314325">
                  <a:moveTo>
                    <a:pt x="1141120" y="111823"/>
                  </a:moveTo>
                  <a:lnTo>
                    <a:pt x="1018273" y="111823"/>
                  </a:lnTo>
                  <a:lnTo>
                    <a:pt x="1018273" y="127368"/>
                  </a:lnTo>
                  <a:lnTo>
                    <a:pt x="1071486" y="127368"/>
                  </a:lnTo>
                  <a:lnTo>
                    <a:pt x="1071486" y="150228"/>
                  </a:lnTo>
                  <a:lnTo>
                    <a:pt x="1091120" y="150228"/>
                  </a:lnTo>
                  <a:lnTo>
                    <a:pt x="1091120" y="127368"/>
                  </a:lnTo>
                  <a:lnTo>
                    <a:pt x="1141120" y="127368"/>
                  </a:lnTo>
                  <a:lnTo>
                    <a:pt x="1141120" y="121640"/>
                  </a:lnTo>
                  <a:lnTo>
                    <a:pt x="1141120" y="11182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386" y="9309287"/>
              <a:ext cx="78741" cy="12732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8367" y="10013705"/>
              <a:ext cx="3138191" cy="56982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461" y="9793083"/>
              <a:ext cx="2581416" cy="13618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10967" y="9748394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711" y="9845480"/>
              <a:ext cx="84437" cy="122802"/>
            </a:xfrm>
            <a:prstGeom prst="rect">
              <a:avLst/>
            </a:prstGeom>
          </p:spPr>
        </p:pic>
      </p:grpSp>
      <p:sp>
        <p:nvSpPr>
          <p:cNvPr id="25" name="object 25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5262" y="1319436"/>
            <a:ext cx="4956857" cy="194462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36374" y="1581103"/>
            <a:ext cx="11067725" cy="7989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8946" y="523544"/>
            <a:ext cx="19706590" cy="10586085"/>
            <a:chOff x="198946" y="523544"/>
            <a:chExt cx="19706590" cy="10586085"/>
          </a:xfrm>
        </p:grpSpPr>
        <p:sp>
          <p:nvSpPr>
            <p:cNvPr id="4" name="object 4" descr=""/>
            <p:cNvSpPr/>
            <p:nvPr/>
          </p:nvSpPr>
          <p:spPr>
            <a:xfrm>
              <a:off x="198946" y="523544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5"/>
                  </a:lnTo>
                  <a:lnTo>
                    <a:pt x="30303" y="10521761"/>
                  </a:lnTo>
                  <a:lnTo>
                    <a:pt x="64303" y="10555760"/>
                  </a:lnTo>
                  <a:lnTo>
                    <a:pt x="107418" y="10578057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" y="1180298"/>
              <a:ext cx="15318905" cy="92830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225" y="1199085"/>
              <a:ext cx="12282348" cy="865156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46" y="523544"/>
              <a:ext cx="19706206" cy="10586065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8946" y="523544"/>
            <a:ext cx="19706590" cy="10586085"/>
            <a:chOff x="198946" y="523544"/>
            <a:chExt cx="19706590" cy="10586085"/>
          </a:xfrm>
        </p:grpSpPr>
        <p:sp>
          <p:nvSpPr>
            <p:cNvPr id="4" name="object 4" descr=""/>
            <p:cNvSpPr/>
            <p:nvPr/>
          </p:nvSpPr>
          <p:spPr>
            <a:xfrm>
              <a:off x="198946" y="523544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5"/>
                  </a:lnTo>
                  <a:lnTo>
                    <a:pt x="30303" y="10521761"/>
                  </a:lnTo>
                  <a:lnTo>
                    <a:pt x="64303" y="10555760"/>
                  </a:lnTo>
                  <a:lnTo>
                    <a:pt x="107418" y="10578057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" y="1180298"/>
              <a:ext cx="15318905" cy="92830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946" y="523544"/>
              <a:ext cx="19706206" cy="10586065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7225" y="1434511"/>
            <a:ext cx="12292819" cy="824058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0840" y="5606342"/>
            <a:ext cx="3039147" cy="783934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5622561" y="5287797"/>
            <a:ext cx="332105" cy="314325"/>
            <a:chOff x="15622561" y="5287797"/>
            <a:chExt cx="332105" cy="314325"/>
          </a:xfrm>
        </p:grpSpPr>
        <p:sp>
          <p:nvSpPr>
            <p:cNvPr id="13" name="object 13" descr=""/>
            <p:cNvSpPr/>
            <p:nvPr/>
          </p:nvSpPr>
          <p:spPr>
            <a:xfrm>
              <a:off x="15622561" y="5287797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5865" y="5384715"/>
              <a:ext cx="67348" cy="122970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16065416" y="5311691"/>
            <a:ext cx="827405" cy="135890"/>
          </a:xfrm>
          <a:custGeom>
            <a:avLst/>
            <a:gdLst/>
            <a:ahLst/>
            <a:cxnLst/>
            <a:rect l="l" t="t" r="r" b="b"/>
            <a:pathLst>
              <a:path w="827405" h="135889">
                <a:moveTo>
                  <a:pt x="37234" y="10408"/>
                </a:moveTo>
                <a:lnTo>
                  <a:pt x="33276" y="10408"/>
                </a:lnTo>
                <a:lnTo>
                  <a:pt x="33276" y="30198"/>
                </a:lnTo>
                <a:lnTo>
                  <a:pt x="31368" y="48302"/>
                </a:lnTo>
                <a:lnTo>
                  <a:pt x="31292" y="49019"/>
                </a:lnTo>
                <a:lnTo>
                  <a:pt x="25213" y="66644"/>
                </a:lnTo>
                <a:lnTo>
                  <a:pt x="14847" y="81548"/>
                </a:lnTo>
                <a:lnTo>
                  <a:pt x="0" y="92206"/>
                </a:lnTo>
                <a:lnTo>
                  <a:pt x="11727" y="107892"/>
                </a:lnTo>
                <a:lnTo>
                  <a:pt x="28390" y="95154"/>
                </a:lnTo>
                <a:lnTo>
                  <a:pt x="40038" y="76906"/>
                </a:lnTo>
                <a:lnTo>
                  <a:pt x="43132" y="66868"/>
                </a:lnTo>
                <a:lnTo>
                  <a:pt x="39289" y="53925"/>
                </a:lnTo>
                <a:lnTo>
                  <a:pt x="37234" y="30198"/>
                </a:lnTo>
                <a:lnTo>
                  <a:pt x="37234" y="10408"/>
                </a:lnTo>
                <a:close/>
              </a:path>
              <a:path w="827405" h="135889">
                <a:moveTo>
                  <a:pt x="52773" y="10408"/>
                </a:moveTo>
                <a:lnTo>
                  <a:pt x="49108" y="10408"/>
                </a:lnTo>
                <a:lnTo>
                  <a:pt x="49108" y="30198"/>
                </a:lnTo>
                <a:lnTo>
                  <a:pt x="46948" y="53925"/>
                </a:lnTo>
                <a:lnTo>
                  <a:pt x="46875" y="54727"/>
                </a:lnTo>
                <a:lnTo>
                  <a:pt x="43201" y="66644"/>
                </a:lnTo>
                <a:lnTo>
                  <a:pt x="43132" y="66868"/>
                </a:lnTo>
                <a:lnTo>
                  <a:pt x="45645" y="75330"/>
                </a:lnTo>
                <a:lnTo>
                  <a:pt x="56591" y="92969"/>
                </a:lnTo>
                <a:lnTo>
                  <a:pt x="72416" y="105399"/>
                </a:lnTo>
                <a:lnTo>
                  <a:pt x="84144" y="89861"/>
                </a:lnTo>
                <a:lnTo>
                  <a:pt x="70089" y="79508"/>
                </a:lnTo>
                <a:lnTo>
                  <a:pt x="60322" y="65196"/>
                </a:lnTo>
                <a:lnTo>
                  <a:pt x="54623" y="48302"/>
                </a:lnTo>
                <a:lnTo>
                  <a:pt x="52773" y="30198"/>
                </a:lnTo>
                <a:lnTo>
                  <a:pt x="52773" y="10408"/>
                </a:lnTo>
                <a:close/>
              </a:path>
              <a:path w="827405" h="135889">
                <a:moveTo>
                  <a:pt x="49108" y="10408"/>
                </a:moveTo>
                <a:lnTo>
                  <a:pt x="37234" y="10408"/>
                </a:lnTo>
                <a:lnTo>
                  <a:pt x="37234" y="30198"/>
                </a:lnTo>
                <a:lnTo>
                  <a:pt x="39289" y="53925"/>
                </a:lnTo>
                <a:lnTo>
                  <a:pt x="43066" y="66644"/>
                </a:lnTo>
                <a:lnTo>
                  <a:pt x="43132" y="66868"/>
                </a:lnTo>
                <a:lnTo>
                  <a:pt x="46875" y="54727"/>
                </a:lnTo>
                <a:lnTo>
                  <a:pt x="49108" y="30198"/>
                </a:lnTo>
                <a:lnTo>
                  <a:pt x="49108" y="10408"/>
                </a:lnTo>
                <a:close/>
              </a:path>
              <a:path w="827405" h="135889">
                <a:moveTo>
                  <a:pt x="109211" y="0"/>
                </a:moveTo>
                <a:lnTo>
                  <a:pt x="89567" y="0"/>
                </a:lnTo>
                <a:lnTo>
                  <a:pt x="89567" y="135744"/>
                </a:lnTo>
                <a:lnTo>
                  <a:pt x="109211" y="135744"/>
                </a:lnTo>
                <a:lnTo>
                  <a:pt x="109211" y="68458"/>
                </a:lnTo>
                <a:lnTo>
                  <a:pt x="104813" y="68458"/>
                </a:lnTo>
                <a:lnTo>
                  <a:pt x="104813" y="52186"/>
                </a:lnTo>
                <a:lnTo>
                  <a:pt x="109211" y="52186"/>
                </a:lnTo>
                <a:lnTo>
                  <a:pt x="109211" y="0"/>
                </a:lnTo>
                <a:close/>
              </a:path>
              <a:path w="827405" h="135889">
                <a:moveTo>
                  <a:pt x="109211" y="52186"/>
                </a:moveTo>
                <a:lnTo>
                  <a:pt x="104813" y="52186"/>
                </a:lnTo>
                <a:lnTo>
                  <a:pt x="104813" y="68458"/>
                </a:lnTo>
                <a:lnTo>
                  <a:pt x="109211" y="68458"/>
                </a:lnTo>
                <a:lnTo>
                  <a:pt x="109211" y="52186"/>
                </a:lnTo>
                <a:close/>
              </a:path>
              <a:path w="827405" h="135889">
                <a:moveTo>
                  <a:pt x="128854" y="52186"/>
                </a:moveTo>
                <a:lnTo>
                  <a:pt x="109211" y="52186"/>
                </a:lnTo>
                <a:lnTo>
                  <a:pt x="109211" y="68458"/>
                </a:lnTo>
                <a:lnTo>
                  <a:pt x="128854" y="68458"/>
                </a:lnTo>
                <a:lnTo>
                  <a:pt x="128854" y="52186"/>
                </a:lnTo>
                <a:close/>
              </a:path>
              <a:path w="827405" h="135889">
                <a:moveTo>
                  <a:pt x="165198" y="64354"/>
                </a:moveTo>
                <a:lnTo>
                  <a:pt x="137638" y="64354"/>
                </a:lnTo>
                <a:lnTo>
                  <a:pt x="137638" y="79746"/>
                </a:lnTo>
                <a:lnTo>
                  <a:pt x="260336" y="79746"/>
                </a:lnTo>
                <a:lnTo>
                  <a:pt x="260336" y="70364"/>
                </a:lnTo>
                <a:lnTo>
                  <a:pt x="165198" y="70364"/>
                </a:lnTo>
                <a:lnTo>
                  <a:pt x="165198" y="64354"/>
                </a:lnTo>
                <a:close/>
              </a:path>
              <a:path w="827405" h="135889">
                <a:moveTo>
                  <a:pt x="165198" y="47737"/>
                </a:moveTo>
                <a:lnTo>
                  <a:pt x="165198" y="70364"/>
                </a:lnTo>
                <a:lnTo>
                  <a:pt x="184694" y="70364"/>
                </a:lnTo>
                <a:lnTo>
                  <a:pt x="184694" y="52735"/>
                </a:lnTo>
                <a:lnTo>
                  <a:pt x="185092" y="52735"/>
                </a:lnTo>
                <a:lnTo>
                  <a:pt x="178709" y="52182"/>
                </a:lnTo>
                <a:lnTo>
                  <a:pt x="165198" y="47737"/>
                </a:lnTo>
                <a:close/>
              </a:path>
              <a:path w="827405" h="135889">
                <a:moveTo>
                  <a:pt x="212987" y="64354"/>
                </a:moveTo>
                <a:lnTo>
                  <a:pt x="184694" y="64354"/>
                </a:lnTo>
                <a:lnTo>
                  <a:pt x="184694" y="70364"/>
                </a:lnTo>
                <a:lnTo>
                  <a:pt x="212987" y="70364"/>
                </a:lnTo>
                <a:lnTo>
                  <a:pt x="212987" y="64354"/>
                </a:lnTo>
                <a:close/>
              </a:path>
              <a:path w="827405" h="135889">
                <a:moveTo>
                  <a:pt x="232337" y="47912"/>
                </a:moveTo>
                <a:lnTo>
                  <a:pt x="219350" y="52182"/>
                </a:lnTo>
                <a:lnTo>
                  <a:pt x="212987" y="52735"/>
                </a:lnTo>
                <a:lnTo>
                  <a:pt x="212987" y="70364"/>
                </a:lnTo>
                <a:lnTo>
                  <a:pt x="232337" y="70364"/>
                </a:lnTo>
                <a:lnTo>
                  <a:pt x="232337" y="47912"/>
                </a:lnTo>
                <a:close/>
              </a:path>
              <a:path w="827405" h="135889">
                <a:moveTo>
                  <a:pt x="260336" y="64354"/>
                </a:moveTo>
                <a:lnTo>
                  <a:pt x="232337" y="64354"/>
                </a:lnTo>
                <a:lnTo>
                  <a:pt x="232337" y="70364"/>
                </a:lnTo>
                <a:lnTo>
                  <a:pt x="260336" y="70364"/>
                </a:lnTo>
                <a:lnTo>
                  <a:pt x="260336" y="64354"/>
                </a:lnTo>
                <a:close/>
              </a:path>
              <a:path w="827405" h="135889">
                <a:moveTo>
                  <a:pt x="212987" y="45443"/>
                </a:moveTo>
                <a:lnTo>
                  <a:pt x="184694" y="45443"/>
                </a:lnTo>
                <a:lnTo>
                  <a:pt x="184694" y="52735"/>
                </a:lnTo>
                <a:lnTo>
                  <a:pt x="185092" y="52735"/>
                </a:lnTo>
                <a:lnTo>
                  <a:pt x="199061" y="53946"/>
                </a:lnTo>
                <a:lnTo>
                  <a:pt x="212987" y="52735"/>
                </a:lnTo>
                <a:lnTo>
                  <a:pt x="212987" y="45443"/>
                </a:lnTo>
                <a:close/>
              </a:path>
              <a:path w="827405" h="135889">
                <a:moveTo>
                  <a:pt x="184694" y="45443"/>
                </a:moveTo>
                <a:lnTo>
                  <a:pt x="165198" y="45443"/>
                </a:lnTo>
                <a:lnTo>
                  <a:pt x="165198" y="47737"/>
                </a:lnTo>
                <a:lnTo>
                  <a:pt x="178709" y="52182"/>
                </a:lnTo>
                <a:lnTo>
                  <a:pt x="185092" y="52735"/>
                </a:lnTo>
                <a:lnTo>
                  <a:pt x="184694" y="52735"/>
                </a:lnTo>
                <a:lnTo>
                  <a:pt x="184694" y="45443"/>
                </a:lnTo>
                <a:close/>
              </a:path>
              <a:path w="827405" h="135889">
                <a:moveTo>
                  <a:pt x="232337" y="45443"/>
                </a:moveTo>
                <a:lnTo>
                  <a:pt x="212987" y="45443"/>
                </a:lnTo>
                <a:lnTo>
                  <a:pt x="212987" y="52735"/>
                </a:lnTo>
                <a:lnTo>
                  <a:pt x="219350" y="52182"/>
                </a:lnTo>
                <a:lnTo>
                  <a:pt x="232337" y="47912"/>
                </a:lnTo>
                <a:lnTo>
                  <a:pt x="232337" y="45443"/>
                </a:lnTo>
                <a:close/>
              </a:path>
              <a:path w="827405" h="135889">
                <a:moveTo>
                  <a:pt x="236836" y="45443"/>
                </a:moveTo>
                <a:lnTo>
                  <a:pt x="232337" y="45443"/>
                </a:lnTo>
                <a:lnTo>
                  <a:pt x="232337" y="47912"/>
                </a:lnTo>
                <a:lnTo>
                  <a:pt x="234829" y="47092"/>
                </a:lnTo>
                <a:lnTo>
                  <a:pt x="236836" y="45443"/>
                </a:lnTo>
                <a:close/>
              </a:path>
              <a:path w="827405" h="135889">
                <a:moveTo>
                  <a:pt x="199061" y="1905"/>
                </a:moveTo>
                <a:lnTo>
                  <a:pt x="178709" y="3717"/>
                </a:lnTo>
                <a:lnTo>
                  <a:pt x="163237" y="8923"/>
                </a:lnTo>
                <a:lnTo>
                  <a:pt x="153399" y="17181"/>
                </a:lnTo>
                <a:lnTo>
                  <a:pt x="149952" y="28145"/>
                </a:lnTo>
                <a:lnTo>
                  <a:pt x="153278" y="38597"/>
                </a:lnTo>
                <a:lnTo>
                  <a:pt x="153399" y="38979"/>
                </a:lnTo>
                <a:lnTo>
                  <a:pt x="163237" y="47092"/>
                </a:lnTo>
                <a:lnTo>
                  <a:pt x="165198" y="47737"/>
                </a:lnTo>
                <a:lnTo>
                  <a:pt x="165198" y="45443"/>
                </a:lnTo>
                <a:lnTo>
                  <a:pt x="236836" y="45443"/>
                </a:lnTo>
                <a:lnTo>
                  <a:pt x="244328" y="39286"/>
                </a:lnTo>
                <a:lnTo>
                  <a:pt x="199061" y="39286"/>
                </a:lnTo>
                <a:lnTo>
                  <a:pt x="186671" y="38597"/>
                </a:lnTo>
                <a:lnTo>
                  <a:pt x="177566" y="36519"/>
                </a:lnTo>
                <a:lnTo>
                  <a:pt x="171952" y="33040"/>
                </a:lnTo>
                <a:lnTo>
                  <a:pt x="170035" y="28145"/>
                </a:lnTo>
                <a:lnTo>
                  <a:pt x="171952" y="23166"/>
                </a:lnTo>
                <a:lnTo>
                  <a:pt x="177566" y="19643"/>
                </a:lnTo>
                <a:lnTo>
                  <a:pt x="186671" y="17549"/>
                </a:lnTo>
                <a:lnTo>
                  <a:pt x="199061" y="16858"/>
                </a:lnTo>
                <a:lnTo>
                  <a:pt x="244315" y="16858"/>
                </a:lnTo>
                <a:lnTo>
                  <a:pt x="234829" y="8923"/>
                </a:lnTo>
                <a:lnTo>
                  <a:pt x="219350" y="3717"/>
                </a:lnTo>
                <a:lnTo>
                  <a:pt x="199061" y="1905"/>
                </a:lnTo>
                <a:close/>
              </a:path>
              <a:path w="827405" h="135889">
                <a:moveTo>
                  <a:pt x="244315" y="16858"/>
                </a:moveTo>
                <a:lnTo>
                  <a:pt x="199061" y="16858"/>
                </a:lnTo>
                <a:lnTo>
                  <a:pt x="211450" y="17549"/>
                </a:lnTo>
                <a:lnTo>
                  <a:pt x="220555" y="19643"/>
                </a:lnTo>
                <a:lnTo>
                  <a:pt x="226169" y="23166"/>
                </a:lnTo>
                <a:lnTo>
                  <a:pt x="228086" y="28145"/>
                </a:lnTo>
                <a:lnTo>
                  <a:pt x="226169" y="33040"/>
                </a:lnTo>
                <a:lnTo>
                  <a:pt x="220555" y="36519"/>
                </a:lnTo>
                <a:lnTo>
                  <a:pt x="211450" y="38597"/>
                </a:lnTo>
                <a:lnTo>
                  <a:pt x="199061" y="39286"/>
                </a:lnTo>
                <a:lnTo>
                  <a:pt x="244328" y="39286"/>
                </a:lnTo>
                <a:lnTo>
                  <a:pt x="244701" y="38979"/>
                </a:lnTo>
                <a:lnTo>
                  <a:pt x="248169" y="28145"/>
                </a:lnTo>
                <a:lnTo>
                  <a:pt x="244818" y="17549"/>
                </a:lnTo>
                <a:lnTo>
                  <a:pt x="244701" y="17181"/>
                </a:lnTo>
                <a:lnTo>
                  <a:pt x="244315" y="16858"/>
                </a:lnTo>
                <a:close/>
              </a:path>
              <a:path w="827405" h="135889">
                <a:moveTo>
                  <a:pt x="198767" y="86636"/>
                </a:moveTo>
                <a:lnTo>
                  <a:pt x="178961" y="88255"/>
                </a:lnTo>
                <a:lnTo>
                  <a:pt x="164117" y="92994"/>
                </a:lnTo>
                <a:lnTo>
                  <a:pt x="154796" y="100674"/>
                </a:lnTo>
                <a:lnTo>
                  <a:pt x="151565" y="111117"/>
                </a:lnTo>
                <a:lnTo>
                  <a:pt x="154796" y="121644"/>
                </a:lnTo>
                <a:lnTo>
                  <a:pt x="164117" y="129367"/>
                </a:lnTo>
                <a:lnTo>
                  <a:pt x="178961" y="134122"/>
                </a:lnTo>
                <a:lnTo>
                  <a:pt x="198767" y="135744"/>
                </a:lnTo>
                <a:lnTo>
                  <a:pt x="218489" y="134122"/>
                </a:lnTo>
                <a:lnTo>
                  <a:pt x="233290" y="129367"/>
                </a:lnTo>
                <a:lnTo>
                  <a:pt x="242594" y="121644"/>
                </a:lnTo>
                <a:lnTo>
                  <a:pt x="242765" y="121085"/>
                </a:lnTo>
                <a:lnTo>
                  <a:pt x="198767" y="121085"/>
                </a:lnTo>
                <a:lnTo>
                  <a:pt x="186815" y="120496"/>
                </a:lnTo>
                <a:lnTo>
                  <a:pt x="178244" y="118684"/>
                </a:lnTo>
                <a:lnTo>
                  <a:pt x="173082" y="115581"/>
                </a:lnTo>
                <a:lnTo>
                  <a:pt x="171355" y="111117"/>
                </a:lnTo>
                <a:lnTo>
                  <a:pt x="173082" y="106737"/>
                </a:lnTo>
                <a:lnTo>
                  <a:pt x="178244" y="103677"/>
                </a:lnTo>
                <a:lnTo>
                  <a:pt x="186815" y="101881"/>
                </a:lnTo>
                <a:lnTo>
                  <a:pt x="198767" y="101295"/>
                </a:lnTo>
                <a:lnTo>
                  <a:pt x="242786" y="101295"/>
                </a:lnTo>
                <a:lnTo>
                  <a:pt x="242594" y="100674"/>
                </a:lnTo>
                <a:lnTo>
                  <a:pt x="233290" y="92994"/>
                </a:lnTo>
                <a:lnTo>
                  <a:pt x="218489" y="88255"/>
                </a:lnTo>
                <a:lnTo>
                  <a:pt x="198767" y="86636"/>
                </a:lnTo>
                <a:close/>
              </a:path>
              <a:path w="827405" h="135889">
                <a:moveTo>
                  <a:pt x="242786" y="101295"/>
                </a:moveTo>
                <a:lnTo>
                  <a:pt x="198767" y="101295"/>
                </a:lnTo>
                <a:lnTo>
                  <a:pt x="210719" y="101881"/>
                </a:lnTo>
                <a:lnTo>
                  <a:pt x="219290" y="103677"/>
                </a:lnTo>
                <a:lnTo>
                  <a:pt x="224453" y="106737"/>
                </a:lnTo>
                <a:lnTo>
                  <a:pt x="226180" y="111117"/>
                </a:lnTo>
                <a:lnTo>
                  <a:pt x="224453" y="115581"/>
                </a:lnTo>
                <a:lnTo>
                  <a:pt x="219290" y="118684"/>
                </a:lnTo>
                <a:lnTo>
                  <a:pt x="210719" y="120496"/>
                </a:lnTo>
                <a:lnTo>
                  <a:pt x="198767" y="121085"/>
                </a:lnTo>
                <a:lnTo>
                  <a:pt x="242765" y="121085"/>
                </a:lnTo>
                <a:lnTo>
                  <a:pt x="245823" y="111117"/>
                </a:lnTo>
                <a:lnTo>
                  <a:pt x="242786" y="101295"/>
                </a:lnTo>
                <a:close/>
              </a:path>
              <a:path w="827405" h="135889">
                <a:moveTo>
                  <a:pt x="307088" y="21402"/>
                </a:moveTo>
                <a:lnTo>
                  <a:pt x="302983" y="21402"/>
                </a:lnTo>
                <a:lnTo>
                  <a:pt x="302983" y="36648"/>
                </a:lnTo>
                <a:lnTo>
                  <a:pt x="300915" y="53657"/>
                </a:lnTo>
                <a:lnTo>
                  <a:pt x="294682" y="70144"/>
                </a:lnTo>
                <a:lnTo>
                  <a:pt x="284244" y="84432"/>
                </a:lnTo>
                <a:lnTo>
                  <a:pt x="269560" y="94845"/>
                </a:lnTo>
                <a:lnTo>
                  <a:pt x="280554" y="110237"/>
                </a:lnTo>
                <a:lnTo>
                  <a:pt x="296977" y="98100"/>
                </a:lnTo>
                <a:lnTo>
                  <a:pt x="308810" y="80534"/>
                </a:lnTo>
                <a:lnTo>
                  <a:pt x="312984" y="68228"/>
                </a:lnTo>
                <a:lnTo>
                  <a:pt x="309447" y="58174"/>
                </a:lnTo>
                <a:lnTo>
                  <a:pt x="307088" y="36648"/>
                </a:lnTo>
                <a:lnTo>
                  <a:pt x="307088" y="21402"/>
                </a:lnTo>
                <a:close/>
              </a:path>
              <a:path w="827405" h="135889">
                <a:moveTo>
                  <a:pt x="322480" y="21402"/>
                </a:moveTo>
                <a:lnTo>
                  <a:pt x="318375" y="21402"/>
                </a:lnTo>
                <a:lnTo>
                  <a:pt x="318375" y="36648"/>
                </a:lnTo>
                <a:lnTo>
                  <a:pt x="315970" y="59422"/>
                </a:lnTo>
                <a:lnTo>
                  <a:pt x="313092" y="67908"/>
                </a:lnTo>
                <a:lnTo>
                  <a:pt x="312984" y="68228"/>
                </a:lnTo>
                <a:lnTo>
                  <a:pt x="316506" y="78243"/>
                </a:lnTo>
                <a:lnTo>
                  <a:pt x="328238" y="95069"/>
                </a:lnTo>
                <a:lnTo>
                  <a:pt x="344615" y="106865"/>
                </a:lnTo>
                <a:lnTo>
                  <a:pt x="355317" y="91473"/>
                </a:lnTo>
                <a:lnTo>
                  <a:pt x="340786" y="81464"/>
                </a:lnTo>
                <a:lnTo>
                  <a:pt x="330542" y="67908"/>
                </a:lnTo>
                <a:lnTo>
                  <a:pt x="324477" y="52429"/>
                </a:lnTo>
                <a:lnTo>
                  <a:pt x="322480" y="36648"/>
                </a:lnTo>
                <a:lnTo>
                  <a:pt x="322480" y="21402"/>
                </a:lnTo>
                <a:close/>
              </a:path>
              <a:path w="827405" h="135889">
                <a:moveTo>
                  <a:pt x="318375" y="21402"/>
                </a:moveTo>
                <a:lnTo>
                  <a:pt x="307088" y="21402"/>
                </a:lnTo>
                <a:lnTo>
                  <a:pt x="307088" y="36648"/>
                </a:lnTo>
                <a:lnTo>
                  <a:pt x="309447" y="58174"/>
                </a:lnTo>
                <a:lnTo>
                  <a:pt x="312871" y="67908"/>
                </a:lnTo>
                <a:lnTo>
                  <a:pt x="312984" y="68228"/>
                </a:lnTo>
                <a:lnTo>
                  <a:pt x="315970" y="59422"/>
                </a:lnTo>
                <a:lnTo>
                  <a:pt x="318375" y="36648"/>
                </a:lnTo>
                <a:lnTo>
                  <a:pt x="318375" y="21402"/>
                </a:lnTo>
                <a:close/>
              </a:path>
              <a:path w="827405" h="135889">
                <a:moveTo>
                  <a:pt x="349306" y="13046"/>
                </a:moveTo>
                <a:lnTo>
                  <a:pt x="274837" y="13046"/>
                </a:lnTo>
                <a:lnTo>
                  <a:pt x="274837" y="29025"/>
                </a:lnTo>
                <a:lnTo>
                  <a:pt x="302983" y="29025"/>
                </a:lnTo>
                <a:lnTo>
                  <a:pt x="302983" y="21402"/>
                </a:lnTo>
                <a:lnTo>
                  <a:pt x="349306" y="21402"/>
                </a:lnTo>
                <a:lnTo>
                  <a:pt x="349306" y="13046"/>
                </a:lnTo>
                <a:close/>
              </a:path>
              <a:path w="827405" h="135889">
                <a:moveTo>
                  <a:pt x="349306" y="21402"/>
                </a:moveTo>
                <a:lnTo>
                  <a:pt x="322480" y="21402"/>
                </a:lnTo>
                <a:lnTo>
                  <a:pt x="322480" y="29025"/>
                </a:lnTo>
                <a:lnTo>
                  <a:pt x="349306" y="29025"/>
                </a:lnTo>
                <a:lnTo>
                  <a:pt x="349306" y="21402"/>
                </a:lnTo>
                <a:close/>
              </a:path>
              <a:path w="827405" h="135889">
                <a:moveTo>
                  <a:pt x="378918" y="0"/>
                </a:moveTo>
                <a:lnTo>
                  <a:pt x="359275" y="0"/>
                </a:lnTo>
                <a:lnTo>
                  <a:pt x="359275" y="135744"/>
                </a:lnTo>
                <a:lnTo>
                  <a:pt x="378918" y="135744"/>
                </a:lnTo>
                <a:lnTo>
                  <a:pt x="378918" y="67872"/>
                </a:lnTo>
                <a:lnTo>
                  <a:pt x="374520" y="67872"/>
                </a:lnTo>
                <a:lnTo>
                  <a:pt x="374520" y="51747"/>
                </a:lnTo>
                <a:lnTo>
                  <a:pt x="378918" y="51747"/>
                </a:lnTo>
                <a:lnTo>
                  <a:pt x="378918" y="0"/>
                </a:lnTo>
                <a:close/>
              </a:path>
              <a:path w="827405" h="135889">
                <a:moveTo>
                  <a:pt x="378918" y="51747"/>
                </a:moveTo>
                <a:lnTo>
                  <a:pt x="374520" y="51747"/>
                </a:lnTo>
                <a:lnTo>
                  <a:pt x="374520" y="67872"/>
                </a:lnTo>
                <a:lnTo>
                  <a:pt x="378918" y="67872"/>
                </a:lnTo>
                <a:lnTo>
                  <a:pt x="378918" y="51747"/>
                </a:lnTo>
                <a:close/>
              </a:path>
              <a:path w="827405" h="135889">
                <a:moveTo>
                  <a:pt x="398561" y="51747"/>
                </a:moveTo>
                <a:lnTo>
                  <a:pt x="378918" y="51747"/>
                </a:lnTo>
                <a:lnTo>
                  <a:pt x="378918" y="67872"/>
                </a:lnTo>
                <a:lnTo>
                  <a:pt x="398561" y="67872"/>
                </a:lnTo>
                <a:lnTo>
                  <a:pt x="398561" y="51747"/>
                </a:lnTo>
                <a:close/>
              </a:path>
              <a:path w="827405" h="135889">
                <a:moveTo>
                  <a:pt x="563549" y="104080"/>
                </a:moveTo>
                <a:lnTo>
                  <a:pt x="440704" y="104080"/>
                </a:lnTo>
                <a:lnTo>
                  <a:pt x="440704" y="120059"/>
                </a:lnTo>
                <a:lnTo>
                  <a:pt x="563549" y="120059"/>
                </a:lnTo>
                <a:lnTo>
                  <a:pt x="563549" y="104080"/>
                </a:lnTo>
                <a:close/>
              </a:path>
              <a:path w="827405" h="135889">
                <a:moveTo>
                  <a:pt x="468557" y="67872"/>
                </a:moveTo>
                <a:lnTo>
                  <a:pt x="450673" y="67872"/>
                </a:lnTo>
                <a:lnTo>
                  <a:pt x="450673" y="83557"/>
                </a:lnTo>
                <a:lnTo>
                  <a:pt x="552994" y="83557"/>
                </a:lnTo>
                <a:lnTo>
                  <a:pt x="552994" y="69338"/>
                </a:lnTo>
                <a:lnTo>
                  <a:pt x="468557" y="69338"/>
                </a:lnTo>
                <a:lnTo>
                  <a:pt x="468557" y="67872"/>
                </a:lnTo>
                <a:close/>
              </a:path>
              <a:path w="827405" h="135889">
                <a:moveTo>
                  <a:pt x="488054" y="26093"/>
                </a:moveTo>
                <a:lnTo>
                  <a:pt x="468557" y="26093"/>
                </a:lnTo>
                <a:lnTo>
                  <a:pt x="468557" y="69338"/>
                </a:lnTo>
                <a:lnTo>
                  <a:pt x="488054" y="69338"/>
                </a:lnTo>
                <a:lnTo>
                  <a:pt x="488054" y="26093"/>
                </a:lnTo>
                <a:close/>
              </a:path>
              <a:path w="827405" h="135889">
                <a:moveTo>
                  <a:pt x="515613" y="67872"/>
                </a:moveTo>
                <a:lnTo>
                  <a:pt x="488054" y="67872"/>
                </a:lnTo>
                <a:lnTo>
                  <a:pt x="488054" y="69338"/>
                </a:lnTo>
                <a:lnTo>
                  <a:pt x="515613" y="69338"/>
                </a:lnTo>
                <a:lnTo>
                  <a:pt x="515613" y="67872"/>
                </a:lnTo>
                <a:close/>
              </a:path>
              <a:path w="827405" h="135889">
                <a:moveTo>
                  <a:pt x="534963" y="26093"/>
                </a:moveTo>
                <a:lnTo>
                  <a:pt x="515613" y="26093"/>
                </a:lnTo>
                <a:lnTo>
                  <a:pt x="515613" y="69338"/>
                </a:lnTo>
                <a:lnTo>
                  <a:pt x="534963" y="69338"/>
                </a:lnTo>
                <a:lnTo>
                  <a:pt x="534963" y="26093"/>
                </a:lnTo>
                <a:close/>
              </a:path>
              <a:path w="827405" h="135889">
                <a:moveTo>
                  <a:pt x="552994" y="67872"/>
                </a:moveTo>
                <a:lnTo>
                  <a:pt x="534963" y="67872"/>
                </a:lnTo>
                <a:lnTo>
                  <a:pt x="534963" y="69338"/>
                </a:lnTo>
                <a:lnTo>
                  <a:pt x="552994" y="69338"/>
                </a:lnTo>
                <a:lnTo>
                  <a:pt x="552994" y="67872"/>
                </a:lnTo>
                <a:close/>
              </a:path>
              <a:path w="827405" h="135889">
                <a:moveTo>
                  <a:pt x="553434" y="11727"/>
                </a:moveTo>
                <a:lnTo>
                  <a:pt x="450086" y="11727"/>
                </a:lnTo>
                <a:lnTo>
                  <a:pt x="450086" y="27266"/>
                </a:lnTo>
                <a:lnTo>
                  <a:pt x="468557" y="27266"/>
                </a:lnTo>
                <a:lnTo>
                  <a:pt x="468557" y="26093"/>
                </a:lnTo>
                <a:lnTo>
                  <a:pt x="553434" y="26093"/>
                </a:lnTo>
                <a:lnTo>
                  <a:pt x="553434" y="11727"/>
                </a:lnTo>
                <a:close/>
              </a:path>
              <a:path w="827405" h="135889">
                <a:moveTo>
                  <a:pt x="515613" y="26093"/>
                </a:moveTo>
                <a:lnTo>
                  <a:pt x="488054" y="26093"/>
                </a:lnTo>
                <a:lnTo>
                  <a:pt x="488054" y="27266"/>
                </a:lnTo>
                <a:lnTo>
                  <a:pt x="515613" y="27266"/>
                </a:lnTo>
                <a:lnTo>
                  <a:pt x="515613" y="26093"/>
                </a:lnTo>
                <a:close/>
              </a:path>
              <a:path w="827405" h="135889">
                <a:moveTo>
                  <a:pt x="553434" y="26093"/>
                </a:moveTo>
                <a:lnTo>
                  <a:pt x="534963" y="26093"/>
                </a:lnTo>
                <a:lnTo>
                  <a:pt x="534963" y="27266"/>
                </a:lnTo>
                <a:lnTo>
                  <a:pt x="553434" y="27266"/>
                </a:lnTo>
                <a:lnTo>
                  <a:pt x="553434" y="26093"/>
                </a:lnTo>
                <a:close/>
              </a:path>
              <a:path w="827405" h="135889">
                <a:moveTo>
                  <a:pt x="627012" y="104960"/>
                </a:moveTo>
                <a:lnTo>
                  <a:pt x="575558" y="104960"/>
                </a:lnTo>
                <a:lnTo>
                  <a:pt x="575558" y="120792"/>
                </a:lnTo>
                <a:lnTo>
                  <a:pt x="698402" y="120792"/>
                </a:lnTo>
                <a:lnTo>
                  <a:pt x="698402" y="111410"/>
                </a:lnTo>
                <a:lnTo>
                  <a:pt x="627012" y="111410"/>
                </a:lnTo>
                <a:lnTo>
                  <a:pt x="627012" y="104960"/>
                </a:lnTo>
                <a:close/>
              </a:path>
              <a:path w="827405" h="135889">
                <a:moveTo>
                  <a:pt x="646509" y="79306"/>
                </a:moveTo>
                <a:lnTo>
                  <a:pt x="627012" y="79306"/>
                </a:lnTo>
                <a:lnTo>
                  <a:pt x="627012" y="111410"/>
                </a:lnTo>
                <a:lnTo>
                  <a:pt x="646509" y="111410"/>
                </a:lnTo>
                <a:lnTo>
                  <a:pt x="646509" y="79306"/>
                </a:lnTo>
                <a:close/>
              </a:path>
              <a:path w="827405" h="135889">
                <a:moveTo>
                  <a:pt x="698402" y="104960"/>
                </a:moveTo>
                <a:lnTo>
                  <a:pt x="646509" y="104960"/>
                </a:lnTo>
                <a:lnTo>
                  <a:pt x="646509" y="111410"/>
                </a:lnTo>
                <a:lnTo>
                  <a:pt x="698402" y="111410"/>
                </a:lnTo>
                <a:lnTo>
                  <a:pt x="698402" y="104960"/>
                </a:lnTo>
                <a:close/>
              </a:path>
              <a:path w="827405" h="135889">
                <a:moveTo>
                  <a:pt x="684623" y="8795"/>
                </a:moveTo>
                <a:lnTo>
                  <a:pt x="589338" y="8795"/>
                </a:lnTo>
                <a:lnTo>
                  <a:pt x="589338" y="24187"/>
                </a:lnTo>
                <a:lnTo>
                  <a:pt x="665272" y="24187"/>
                </a:lnTo>
                <a:lnTo>
                  <a:pt x="665272" y="38700"/>
                </a:lnTo>
                <a:lnTo>
                  <a:pt x="589631" y="38700"/>
                </a:lnTo>
                <a:lnTo>
                  <a:pt x="589631" y="84730"/>
                </a:lnTo>
                <a:lnTo>
                  <a:pt x="627012" y="84730"/>
                </a:lnTo>
                <a:lnTo>
                  <a:pt x="627012" y="79306"/>
                </a:lnTo>
                <a:lnTo>
                  <a:pt x="687701" y="79306"/>
                </a:lnTo>
                <a:lnTo>
                  <a:pt x="687701" y="76814"/>
                </a:lnTo>
                <a:lnTo>
                  <a:pt x="608981" y="76814"/>
                </a:lnTo>
                <a:lnTo>
                  <a:pt x="608981" y="53946"/>
                </a:lnTo>
                <a:lnTo>
                  <a:pt x="684623" y="53946"/>
                </a:lnTo>
                <a:lnTo>
                  <a:pt x="684623" y="8795"/>
                </a:lnTo>
                <a:close/>
              </a:path>
              <a:path w="827405" h="135889">
                <a:moveTo>
                  <a:pt x="687701" y="79306"/>
                </a:moveTo>
                <a:lnTo>
                  <a:pt x="646509" y="79306"/>
                </a:lnTo>
                <a:lnTo>
                  <a:pt x="646509" y="84730"/>
                </a:lnTo>
                <a:lnTo>
                  <a:pt x="687701" y="84730"/>
                </a:lnTo>
                <a:lnTo>
                  <a:pt x="687701" y="79306"/>
                </a:lnTo>
                <a:close/>
              </a:path>
              <a:path w="827405" h="135889">
                <a:moveTo>
                  <a:pt x="687701" y="69045"/>
                </a:moveTo>
                <a:lnTo>
                  <a:pt x="608981" y="69045"/>
                </a:lnTo>
                <a:lnTo>
                  <a:pt x="608981" y="76814"/>
                </a:lnTo>
                <a:lnTo>
                  <a:pt x="687701" y="76814"/>
                </a:lnTo>
                <a:lnTo>
                  <a:pt x="687701" y="69045"/>
                </a:lnTo>
                <a:close/>
              </a:path>
              <a:path w="827405" h="135889">
                <a:moveTo>
                  <a:pt x="823434" y="0"/>
                </a:moveTo>
                <a:lnTo>
                  <a:pt x="803791" y="0"/>
                </a:lnTo>
                <a:lnTo>
                  <a:pt x="803791" y="69484"/>
                </a:lnTo>
                <a:lnTo>
                  <a:pt x="823434" y="69484"/>
                </a:lnTo>
                <a:lnTo>
                  <a:pt x="823434" y="0"/>
                </a:lnTo>
                <a:close/>
              </a:path>
              <a:path w="827405" h="135889">
                <a:moveTo>
                  <a:pt x="823434" y="74908"/>
                </a:moveTo>
                <a:lnTo>
                  <a:pt x="731521" y="74908"/>
                </a:lnTo>
                <a:lnTo>
                  <a:pt x="731521" y="89861"/>
                </a:lnTo>
                <a:lnTo>
                  <a:pt x="804084" y="89861"/>
                </a:lnTo>
                <a:lnTo>
                  <a:pt x="804084" y="97630"/>
                </a:lnTo>
                <a:lnTo>
                  <a:pt x="731814" y="97630"/>
                </a:lnTo>
                <a:lnTo>
                  <a:pt x="731814" y="134865"/>
                </a:lnTo>
                <a:lnTo>
                  <a:pt x="827099" y="134865"/>
                </a:lnTo>
                <a:lnTo>
                  <a:pt x="827099" y="127975"/>
                </a:lnTo>
                <a:lnTo>
                  <a:pt x="751018" y="127975"/>
                </a:lnTo>
                <a:lnTo>
                  <a:pt x="751018" y="111556"/>
                </a:lnTo>
                <a:lnTo>
                  <a:pt x="823434" y="111556"/>
                </a:lnTo>
                <a:lnTo>
                  <a:pt x="823434" y="74908"/>
                </a:lnTo>
                <a:close/>
              </a:path>
              <a:path w="827405" h="135889">
                <a:moveTo>
                  <a:pt x="827099" y="119765"/>
                </a:moveTo>
                <a:lnTo>
                  <a:pt x="751018" y="119765"/>
                </a:lnTo>
                <a:lnTo>
                  <a:pt x="751018" y="127975"/>
                </a:lnTo>
                <a:lnTo>
                  <a:pt x="827099" y="127975"/>
                </a:lnTo>
                <a:lnTo>
                  <a:pt x="827099" y="119765"/>
                </a:lnTo>
                <a:close/>
              </a:path>
              <a:path w="827405" h="135889">
                <a:moveTo>
                  <a:pt x="726830" y="51747"/>
                </a:moveTo>
                <a:lnTo>
                  <a:pt x="712610" y="51747"/>
                </a:lnTo>
                <a:lnTo>
                  <a:pt x="714396" y="66168"/>
                </a:lnTo>
                <a:lnTo>
                  <a:pt x="714516" y="67139"/>
                </a:lnTo>
                <a:lnTo>
                  <a:pt x="733259" y="66894"/>
                </a:lnTo>
                <a:lnTo>
                  <a:pt x="753638" y="66168"/>
                </a:lnTo>
                <a:lnTo>
                  <a:pt x="774649" y="64644"/>
                </a:lnTo>
                <a:lnTo>
                  <a:pt x="795288" y="62008"/>
                </a:lnTo>
                <a:lnTo>
                  <a:pt x="795094" y="59369"/>
                </a:lnTo>
                <a:lnTo>
                  <a:pt x="726830" y="59369"/>
                </a:lnTo>
                <a:lnTo>
                  <a:pt x="726830" y="51747"/>
                </a:lnTo>
                <a:close/>
              </a:path>
              <a:path w="827405" h="135889">
                <a:moveTo>
                  <a:pt x="745447" y="51294"/>
                </a:moveTo>
                <a:lnTo>
                  <a:pt x="726830" y="51747"/>
                </a:lnTo>
                <a:lnTo>
                  <a:pt x="726830" y="59369"/>
                </a:lnTo>
                <a:lnTo>
                  <a:pt x="745447" y="59369"/>
                </a:lnTo>
                <a:lnTo>
                  <a:pt x="745447" y="51294"/>
                </a:lnTo>
                <a:close/>
              </a:path>
              <a:path w="827405" h="135889">
                <a:moveTo>
                  <a:pt x="759666" y="50750"/>
                </a:moveTo>
                <a:lnTo>
                  <a:pt x="752502" y="51124"/>
                </a:lnTo>
                <a:lnTo>
                  <a:pt x="745447" y="51294"/>
                </a:lnTo>
                <a:lnTo>
                  <a:pt x="745447" y="59369"/>
                </a:lnTo>
                <a:lnTo>
                  <a:pt x="759666" y="59369"/>
                </a:lnTo>
                <a:lnTo>
                  <a:pt x="759666" y="50750"/>
                </a:lnTo>
                <a:close/>
              </a:path>
              <a:path w="827405" h="135889">
                <a:moveTo>
                  <a:pt x="778577" y="49562"/>
                </a:moveTo>
                <a:lnTo>
                  <a:pt x="773774" y="50015"/>
                </a:lnTo>
                <a:lnTo>
                  <a:pt x="759666" y="50750"/>
                </a:lnTo>
                <a:lnTo>
                  <a:pt x="759666" y="59369"/>
                </a:lnTo>
                <a:lnTo>
                  <a:pt x="778577" y="59369"/>
                </a:lnTo>
                <a:lnTo>
                  <a:pt x="778577" y="49562"/>
                </a:lnTo>
                <a:close/>
              </a:path>
              <a:path w="827405" h="135889">
                <a:moveTo>
                  <a:pt x="794262" y="48082"/>
                </a:moveTo>
                <a:lnTo>
                  <a:pt x="778577" y="49562"/>
                </a:lnTo>
                <a:lnTo>
                  <a:pt x="778577" y="59369"/>
                </a:lnTo>
                <a:lnTo>
                  <a:pt x="795094" y="59369"/>
                </a:lnTo>
                <a:lnTo>
                  <a:pt x="794532" y="51747"/>
                </a:lnTo>
                <a:lnTo>
                  <a:pt x="794459" y="50750"/>
                </a:lnTo>
                <a:lnTo>
                  <a:pt x="794371" y="49562"/>
                </a:lnTo>
                <a:lnTo>
                  <a:pt x="794262" y="48082"/>
                </a:lnTo>
                <a:close/>
              </a:path>
              <a:path w="827405" h="135889">
                <a:moveTo>
                  <a:pt x="745447" y="14952"/>
                </a:moveTo>
                <a:lnTo>
                  <a:pt x="726830" y="14952"/>
                </a:lnTo>
                <a:lnTo>
                  <a:pt x="726830" y="51747"/>
                </a:lnTo>
                <a:lnTo>
                  <a:pt x="745447" y="51294"/>
                </a:lnTo>
                <a:lnTo>
                  <a:pt x="745447" y="14952"/>
                </a:lnTo>
                <a:close/>
              </a:path>
              <a:path w="827405" h="135889">
                <a:moveTo>
                  <a:pt x="778577" y="14952"/>
                </a:moveTo>
                <a:lnTo>
                  <a:pt x="759666" y="14952"/>
                </a:lnTo>
                <a:lnTo>
                  <a:pt x="759666" y="50750"/>
                </a:lnTo>
                <a:lnTo>
                  <a:pt x="773774" y="50015"/>
                </a:lnTo>
                <a:lnTo>
                  <a:pt x="778577" y="49562"/>
                </a:lnTo>
                <a:lnTo>
                  <a:pt x="778577" y="14952"/>
                </a:lnTo>
                <a:close/>
              </a:path>
              <a:path w="827405" h="135889">
                <a:moveTo>
                  <a:pt x="789278" y="8209"/>
                </a:moveTo>
                <a:lnTo>
                  <a:pt x="716129" y="8209"/>
                </a:lnTo>
                <a:lnTo>
                  <a:pt x="716129" y="23161"/>
                </a:lnTo>
                <a:lnTo>
                  <a:pt x="726830" y="23161"/>
                </a:lnTo>
                <a:lnTo>
                  <a:pt x="726830" y="14952"/>
                </a:lnTo>
                <a:lnTo>
                  <a:pt x="789278" y="14952"/>
                </a:lnTo>
                <a:lnTo>
                  <a:pt x="789278" y="8209"/>
                </a:lnTo>
                <a:close/>
              </a:path>
              <a:path w="827405" h="135889">
                <a:moveTo>
                  <a:pt x="759666" y="14952"/>
                </a:moveTo>
                <a:lnTo>
                  <a:pt x="745447" y="14952"/>
                </a:lnTo>
                <a:lnTo>
                  <a:pt x="745447" y="23161"/>
                </a:lnTo>
                <a:lnTo>
                  <a:pt x="759666" y="23161"/>
                </a:lnTo>
                <a:lnTo>
                  <a:pt x="759666" y="14952"/>
                </a:lnTo>
                <a:close/>
              </a:path>
              <a:path w="827405" h="135889">
                <a:moveTo>
                  <a:pt x="789278" y="14952"/>
                </a:moveTo>
                <a:lnTo>
                  <a:pt x="778577" y="14952"/>
                </a:lnTo>
                <a:lnTo>
                  <a:pt x="778577" y="23161"/>
                </a:lnTo>
                <a:lnTo>
                  <a:pt x="789278" y="23161"/>
                </a:lnTo>
                <a:lnTo>
                  <a:pt x="789278" y="1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70840" y="6768757"/>
            <a:ext cx="976992" cy="359381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16066589" y="6551214"/>
            <a:ext cx="318770" cy="121285"/>
          </a:xfrm>
          <a:custGeom>
            <a:avLst/>
            <a:gdLst/>
            <a:ahLst/>
            <a:cxnLst/>
            <a:rect l="l" t="t" r="r" b="b"/>
            <a:pathLst>
              <a:path w="318769" h="121284">
                <a:moveTo>
                  <a:pt x="52333" y="28292"/>
                </a:moveTo>
                <a:lnTo>
                  <a:pt x="30637" y="28292"/>
                </a:lnTo>
                <a:lnTo>
                  <a:pt x="30637" y="118739"/>
                </a:lnTo>
                <a:lnTo>
                  <a:pt x="52333" y="118739"/>
                </a:lnTo>
                <a:lnTo>
                  <a:pt x="52333" y="28292"/>
                </a:lnTo>
                <a:close/>
              </a:path>
              <a:path w="318769" h="121284">
                <a:moveTo>
                  <a:pt x="82971" y="10261"/>
                </a:moveTo>
                <a:lnTo>
                  <a:pt x="0" y="10261"/>
                </a:lnTo>
                <a:lnTo>
                  <a:pt x="0" y="28292"/>
                </a:lnTo>
                <a:lnTo>
                  <a:pt x="82971" y="28292"/>
                </a:lnTo>
                <a:lnTo>
                  <a:pt x="82971" y="10261"/>
                </a:lnTo>
                <a:close/>
              </a:path>
              <a:path w="318769" h="121284">
                <a:moveTo>
                  <a:pt x="120498" y="36794"/>
                </a:moveTo>
                <a:lnTo>
                  <a:pt x="98949" y="36794"/>
                </a:lnTo>
                <a:lnTo>
                  <a:pt x="98949" y="118739"/>
                </a:lnTo>
                <a:lnTo>
                  <a:pt x="120498" y="118739"/>
                </a:lnTo>
                <a:lnTo>
                  <a:pt x="120498" y="36794"/>
                </a:lnTo>
                <a:close/>
              </a:path>
              <a:path w="318769" h="121284">
                <a:moveTo>
                  <a:pt x="117127" y="0"/>
                </a:moveTo>
                <a:lnTo>
                  <a:pt x="102174" y="0"/>
                </a:lnTo>
                <a:lnTo>
                  <a:pt x="97190" y="4544"/>
                </a:lnTo>
                <a:lnTo>
                  <a:pt x="97190" y="18763"/>
                </a:lnTo>
                <a:lnTo>
                  <a:pt x="102174" y="23454"/>
                </a:lnTo>
                <a:lnTo>
                  <a:pt x="117127" y="23454"/>
                </a:lnTo>
                <a:lnTo>
                  <a:pt x="122258" y="18763"/>
                </a:lnTo>
                <a:lnTo>
                  <a:pt x="122258" y="4544"/>
                </a:lnTo>
                <a:lnTo>
                  <a:pt x="117127" y="0"/>
                </a:lnTo>
                <a:close/>
              </a:path>
              <a:path w="318769" h="121284">
                <a:moveTo>
                  <a:pt x="167952" y="53652"/>
                </a:moveTo>
                <a:lnTo>
                  <a:pt x="146403" y="53652"/>
                </a:lnTo>
                <a:lnTo>
                  <a:pt x="146403" y="90154"/>
                </a:lnTo>
                <a:lnTo>
                  <a:pt x="147800" y="102028"/>
                </a:lnTo>
                <a:lnTo>
                  <a:pt x="147876" y="102671"/>
                </a:lnTo>
                <a:lnTo>
                  <a:pt x="152578" y="112344"/>
                </a:lnTo>
                <a:lnTo>
                  <a:pt x="160936" y="118581"/>
                </a:lnTo>
                <a:lnTo>
                  <a:pt x="173376" y="120792"/>
                </a:lnTo>
                <a:lnTo>
                  <a:pt x="180706" y="120792"/>
                </a:lnTo>
                <a:lnTo>
                  <a:pt x="186423" y="119179"/>
                </a:lnTo>
                <a:lnTo>
                  <a:pt x="190820" y="117713"/>
                </a:lnTo>
                <a:lnTo>
                  <a:pt x="187730" y="103934"/>
                </a:lnTo>
                <a:lnTo>
                  <a:pt x="171910" y="103934"/>
                </a:lnTo>
                <a:lnTo>
                  <a:pt x="167952" y="99536"/>
                </a:lnTo>
                <a:lnTo>
                  <a:pt x="167952" y="53652"/>
                </a:lnTo>
                <a:close/>
              </a:path>
              <a:path w="318769" h="121284">
                <a:moveTo>
                  <a:pt x="187302" y="102028"/>
                </a:moveTo>
                <a:lnTo>
                  <a:pt x="184957" y="102907"/>
                </a:lnTo>
                <a:lnTo>
                  <a:pt x="181878" y="103934"/>
                </a:lnTo>
                <a:lnTo>
                  <a:pt x="187730" y="103934"/>
                </a:lnTo>
                <a:lnTo>
                  <a:pt x="187302" y="102028"/>
                </a:lnTo>
                <a:close/>
              </a:path>
              <a:path w="318769" h="121284">
                <a:moveTo>
                  <a:pt x="167952" y="14512"/>
                </a:moveTo>
                <a:lnTo>
                  <a:pt x="150068" y="14512"/>
                </a:lnTo>
                <a:lnTo>
                  <a:pt x="147722" y="36794"/>
                </a:lnTo>
                <a:lnTo>
                  <a:pt x="134969" y="37674"/>
                </a:lnTo>
                <a:lnTo>
                  <a:pt x="134969" y="53652"/>
                </a:lnTo>
                <a:lnTo>
                  <a:pt x="188328" y="53652"/>
                </a:lnTo>
                <a:lnTo>
                  <a:pt x="188328" y="36794"/>
                </a:lnTo>
                <a:lnTo>
                  <a:pt x="167952" y="36794"/>
                </a:lnTo>
                <a:lnTo>
                  <a:pt x="167952" y="14512"/>
                </a:lnTo>
                <a:close/>
              </a:path>
              <a:path w="318769" h="121284">
                <a:moveTo>
                  <a:pt x="226721" y="1905"/>
                </a:moveTo>
                <a:lnTo>
                  <a:pt x="205172" y="1905"/>
                </a:lnTo>
                <a:lnTo>
                  <a:pt x="205172" y="95724"/>
                </a:lnTo>
                <a:lnTo>
                  <a:pt x="206209" y="106073"/>
                </a:lnTo>
                <a:lnTo>
                  <a:pt x="209624" y="113975"/>
                </a:lnTo>
                <a:lnTo>
                  <a:pt x="215944" y="119033"/>
                </a:lnTo>
                <a:lnTo>
                  <a:pt x="225401" y="120792"/>
                </a:lnTo>
                <a:lnTo>
                  <a:pt x="230532" y="120792"/>
                </a:lnTo>
                <a:lnTo>
                  <a:pt x="233904" y="119912"/>
                </a:lnTo>
                <a:lnTo>
                  <a:pt x="236396" y="119033"/>
                </a:lnTo>
                <a:lnTo>
                  <a:pt x="233806" y="103347"/>
                </a:lnTo>
                <a:lnTo>
                  <a:pt x="228920" y="103347"/>
                </a:lnTo>
                <a:lnTo>
                  <a:pt x="226721" y="101735"/>
                </a:lnTo>
                <a:lnTo>
                  <a:pt x="226721" y="1905"/>
                </a:lnTo>
                <a:close/>
              </a:path>
              <a:path w="318769" h="121284">
                <a:moveTo>
                  <a:pt x="233757" y="103054"/>
                </a:moveTo>
                <a:lnTo>
                  <a:pt x="232291" y="103347"/>
                </a:lnTo>
                <a:lnTo>
                  <a:pt x="233806" y="103347"/>
                </a:lnTo>
                <a:lnTo>
                  <a:pt x="233757" y="103054"/>
                </a:lnTo>
                <a:close/>
              </a:path>
              <a:path w="318769" h="121284">
                <a:moveTo>
                  <a:pt x="284394" y="34742"/>
                </a:moveTo>
                <a:lnTo>
                  <a:pt x="270276" y="37724"/>
                </a:lnTo>
                <a:lnTo>
                  <a:pt x="258081" y="46286"/>
                </a:lnTo>
                <a:lnTo>
                  <a:pt x="249515" y="59850"/>
                </a:lnTo>
                <a:lnTo>
                  <a:pt x="246280" y="77840"/>
                </a:lnTo>
                <a:lnTo>
                  <a:pt x="249434" y="95992"/>
                </a:lnTo>
                <a:lnTo>
                  <a:pt x="258099" y="109486"/>
                </a:lnTo>
                <a:lnTo>
                  <a:pt x="271080" y="117894"/>
                </a:lnTo>
                <a:lnTo>
                  <a:pt x="287180" y="120792"/>
                </a:lnTo>
                <a:lnTo>
                  <a:pt x="294757" y="120178"/>
                </a:lnTo>
                <a:lnTo>
                  <a:pt x="302169" y="118410"/>
                </a:lnTo>
                <a:lnTo>
                  <a:pt x="309196" y="115597"/>
                </a:lnTo>
                <a:lnTo>
                  <a:pt x="315619" y="111850"/>
                </a:lnTo>
                <a:lnTo>
                  <a:pt x="311514" y="104227"/>
                </a:lnTo>
                <a:lnTo>
                  <a:pt x="289965" y="104227"/>
                </a:lnTo>
                <a:lnTo>
                  <a:pt x="281527" y="102939"/>
                </a:lnTo>
                <a:lnTo>
                  <a:pt x="274683" y="99096"/>
                </a:lnTo>
                <a:lnTo>
                  <a:pt x="269763" y="92724"/>
                </a:lnTo>
                <a:lnTo>
                  <a:pt x="267097" y="83850"/>
                </a:lnTo>
                <a:lnTo>
                  <a:pt x="317818" y="83850"/>
                </a:lnTo>
                <a:lnTo>
                  <a:pt x="318257" y="81798"/>
                </a:lnTo>
                <a:lnTo>
                  <a:pt x="318697" y="77987"/>
                </a:lnTo>
                <a:lnTo>
                  <a:pt x="318697" y="73882"/>
                </a:lnTo>
                <a:lnTo>
                  <a:pt x="318091" y="69484"/>
                </a:lnTo>
                <a:lnTo>
                  <a:pt x="266803" y="69484"/>
                </a:lnTo>
                <a:lnTo>
                  <a:pt x="269147" y="61573"/>
                </a:lnTo>
                <a:lnTo>
                  <a:pt x="273235" y="55888"/>
                </a:lnTo>
                <a:lnTo>
                  <a:pt x="278616" y="52457"/>
                </a:lnTo>
                <a:lnTo>
                  <a:pt x="284834" y="51307"/>
                </a:lnTo>
                <a:lnTo>
                  <a:pt x="312945" y="51307"/>
                </a:lnTo>
                <a:lnTo>
                  <a:pt x="310066" y="45791"/>
                </a:lnTo>
                <a:lnTo>
                  <a:pt x="299422" y="37724"/>
                </a:lnTo>
                <a:lnTo>
                  <a:pt x="299657" y="37724"/>
                </a:lnTo>
                <a:lnTo>
                  <a:pt x="284394" y="34742"/>
                </a:lnTo>
                <a:close/>
              </a:path>
              <a:path w="318769" h="121284">
                <a:moveTo>
                  <a:pt x="308436" y="98510"/>
                </a:moveTo>
                <a:lnTo>
                  <a:pt x="302425" y="102174"/>
                </a:lnTo>
                <a:lnTo>
                  <a:pt x="296562" y="104227"/>
                </a:lnTo>
                <a:lnTo>
                  <a:pt x="311514" y="104227"/>
                </a:lnTo>
                <a:lnTo>
                  <a:pt x="308436" y="98510"/>
                </a:lnTo>
                <a:close/>
              </a:path>
              <a:path w="318769" h="121284">
                <a:moveTo>
                  <a:pt x="312945" y="51307"/>
                </a:moveTo>
                <a:lnTo>
                  <a:pt x="295389" y="51307"/>
                </a:lnTo>
                <a:lnTo>
                  <a:pt x="300258" y="58181"/>
                </a:lnTo>
                <a:lnTo>
                  <a:pt x="300373" y="69484"/>
                </a:lnTo>
                <a:lnTo>
                  <a:pt x="318091" y="69484"/>
                </a:lnTo>
                <a:lnTo>
                  <a:pt x="316555" y="58343"/>
                </a:lnTo>
                <a:lnTo>
                  <a:pt x="316533" y="58181"/>
                </a:lnTo>
                <a:lnTo>
                  <a:pt x="312945" y="5130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15622561" y="6502420"/>
            <a:ext cx="332105" cy="314325"/>
            <a:chOff x="15622561" y="6502420"/>
            <a:chExt cx="332105" cy="314325"/>
          </a:xfrm>
        </p:grpSpPr>
        <p:sp>
          <p:nvSpPr>
            <p:cNvPr id="19" name="object 19" descr=""/>
            <p:cNvSpPr/>
            <p:nvPr/>
          </p:nvSpPr>
          <p:spPr>
            <a:xfrm>
              <a:off x="15622561" y="6502420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656" y="6597328"/>
              <a:ext cx="77903" cy="124980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070840" y="7512190"/>
            <a:ext cx="1314692" cy="359381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6075677" y="7296553"/>
            <a:ext cx="354965" cy="149860"/>
          </a:xfrm>
          <a:custGeom>
            <a:avLst/>
            <a:gdLst/>
            <a:ahLst/>
            <a:cxnLst/>
            <a:rect l="l" t="t" r="r" b="b"/>
            <a:pathLst>
              <a:path w="354965" h="149859">
                <a:moveTo>
                  <a:pt x="35768" y="8355"/>
                </a:moveTo>
                <a:lnTo>
                  <a:pt x="0" y="8355"/>
                </a:lnTo>
                <a:lnTo>
                  <a:pt x="0" y="116834"/>
                </a:lnTo>
                <a:lnTo>
                  <a:pt x="38700" y="116834"/>
                </a:lnTo>
                <a:lnTo>
                  <a:pt x="55269" y="114912"/>
                </a:lnTo>
                <a:lnTo>
                  <a:pt x="68568" y="109046"/>
                </a:lnTo>
                <a:lnTo>
                  <a:pt x="76493" y="100122"/>
                </a:lnTo>
                <a:lnTo>
                  <a:pt x="21695" y="100122"/>
                </a:lnTo>
                <a:lnTo>
                  <a:pt x="21695" y="68605"/>
                </a:lnTo>
                <a:lnTo>
                  <a:pt x="75393" y="68605"/>
                </a:lnTo>
                <a:lnTo>
                  <a:pt x="74853" y="67652"/>
                </a:lnTo>
                <a:lnTo>
                  <a:pt x="68442" y="62365"/>
                </a:lnTo>
                <a:lnTo>
                  <a:pt x="60396" y="59223"/>
                </a:lnTo>
                <a:lnTo>
                  <a:pt x="60396" y="58636"/>
                </a:lnTo>
                <a:lnTo>
                  <a:pt x="66582" y="54951"/>
                </a:lnTo>
                <a:lnTo>
                  <a:pt x="68627" y="52480"/>
                </a:lnTo>
                <a:lnTo>
                  <a:pt x="21695" y="52480"/>
                </a:lnTo>
                <a:lnTo>
                  <a:pt x="21695" y="25067"/>
                </a:lnTo>
                <a:lnTo>
                  <a:pt x="72666" y="25067"/>
                </a:lnTo>
                <a:lnTo>
                  <a:pt x="72050" y="22456"/>
                </a:lnTo>
                <a:lnTo>
                  <a:pt x="63767" y="14182"/>
                </a:lnTo>
                <a:lnTo>
                  <a:pt x="51307" y="9702"/>
                </a:lnTo>
                <a:lnTo>
                  <a:pt x="35768" y="8355"/>
                </a:lnTo>
                <a:close/>
              </a:path>
              <a:path w="354965" h="149859">
                <a:moveTo>
                  <a:pt x="75393" y="68605"/>
                </a:moveTo>
                <a:lnTo>
                  <a:pt x="36794" y="68605"/>
                </a:lnTo>
                <a:lnTo>
                  <a:pt x="46653" y="69480"/>
                </a:lnTo>
                <a:lnTo>
                  <a:pt x="53762" y="72196"/>
                </a:lnTo>
                <a:lnTo>
                  <a:pt x="58068" y="76892"/>
                </a:lnTo>
                <a:lnTo>
                  <a:pt x="59516" y="83704"/>
                </a:lnTo>
                <a:lnTo>
                  <a:pt x="58027" y="90969"/>
                </a:lnTo>
                <a:lnTo>
                  <a:pt x="53652" y="96091"/>
                </a:lnTo>
                <a:lnTo>
                  <a:pt x="46529" y="99123"/>
                </a:lnTo>
                <a:lnTo>
                  <a:pt x="36794" y="100122"/>
                </a:lnTo>
                <a:lnTo>
                  <a:pt x="76493" y="100122"/>
                </a:lnTo>
                <a:lnTo>
                  <a:pt x="77379" y="99123"/>
                </a:lnTo>
                <a:lnTo>
                  <a:pt x="78091" y="96091"/>
                </a:lnTo>
                <a:lnTo>
                  <a:pt x="80625" y="84877"/>
                </a:lnTo>
                <a:lnTo>
                  <a:pt x="79093" y="75137"/>
                </a:lnTo>
                <a:lnTo>
                  <a:pt x="75393" y="68605"/>
                </a:lnTo>
                <a:close/>
              </a:path>
              <a:path w="354965" h="149859">
                <a:moveTo>
                  <a:pt x="72666" y="25067"/>
                </a:moveTo>
                <a:lnTo>
                  <a:pt x="47642" y="25067"/>
                </a:lnTo>
                <a:lnTo>
                  <a:pt x="53946" y="28732"/>
                </a:lnTo>
                <a:lnTo>
                  <a:pt x="53946" y="47056"/>
                </a:lnTo>
                <a:lnTo>
                  <a:pt x="48082" y="52480"/>
                </a:lnTo>
                <a:lnTo>
                  <a:pt x="68627" y="52480"/>
                </a:lnTo>
                <a:lnTo>
                  <a:pt x="71188" y="49383"/>
                </a:lnTo>
                <a:lnTo>
                  <a:pt x="74063" y="42578"/>
                </a:lnTo>
                <a:lnTo>
                  <a:pt x="75055" y="35182"/>
                </a:lnTo>
                <a:lnTo>
                  <a:pt x="72666" y="25067"/>
                </a:lnTo>
                <a:close/>
              </a:path>
              <a:path w="354965" h="149859">
                <a:moveTo>
                  <a:pt x="132323" y="32836"/>
                </a:moveTo>
                <a:lnTo>
                  <a:pt x="117442" y="35736"/>
                </a:lnTo>
                <a:lnTo>
                  <a:pt x="104855" y="44160"/>
                </a:lnTo>
                <a:lnTo>
                  <a:pt x="96145" y="57697"/>
                </a:lnTo>
                <a:lnTo>
                  <a:pt x="92890" y="75934"/>
                </a:lnTo>
                <a:lnTo>
                  <a:pt x="96145" y="94087"/>
                </a:lnTo>
                <a:lnTo>
                  <a:pt x="104855" y="107580"/>
                </a:lnTo>
                <a:lnTo>
                  <a:pt x="117442" y="115988"/>
                </a:lnTo>
                <a:lnTo>
                  <a:pt x="132323" y="118886"/>
                </a:lnTo>
                <a:lnTo>
                  <a:pt x="147120" y="115988"/>
                </a:lnTo>
                <a:lnTo>
                  <a:pt x="159663" y="107580"/>
                </a:lnTo>
                <a:lnTo>
                  <a:pt x="163618" y="101441"/>
                </a:lnTo>
                <a:lnTo>
                  <a:pt x="132323" y="101441"/>
                </a:lnTo>
                <a:lnTo>
                  <a:pt x="124836" y="99620"/>
                </a:lnTo>
                <a:lnTo>
                  <a:pt x="119368" y="94460"/>
                </a:lnTo>
                <a:lnTo>
                  <a:pt x="116017" y="86413"/>
                </a:lnTo>
                <a:lnTo>
                  <a:pt x="114879" y="75934"/>
                </a:lnTo>
                <a:lnTo>
                  <a:pt x="116017" y="65393"/>
                </a:lnTo>
                <a:lnTo>
                  <a:pt x="119368" y="57354"/>
                </a:lnTo>
                <a:lnTo>
                  <a:pt x="124836" y="52228"/>
                </a:lnTo>
                <a:lnTo>
                  <a:pt x="132323" y="50427"/>
                </a:lnTo>
                <a:lnTo>
                  <a:pt x="163688" y="50427"/>
                </a:lnTo>
                <a:lnTo>
                  <a:pt x="159663" y="44160"/>
                </a:lnTo>
                <a:lnTo>
                  <a:pt x="147120" y="35736"/>
                </a:lnTo>
                <a:lnTo>
                  <a:pt x="132323" y="32836"/>
                </a:lnTo>
                <a:close/>
              </a:path>
              <a:path w="354965" h="149859">
                <a:moveTo>
                  <a:pt x="163688" y="50427"/>
                </a:moveTo>
                <a:lnTo>
                  <a:pt x="132323" y="50427"/>
                </a:lnTo>
                <a:lnTo>
                  <a:pt x="139726" y="52228"/>
                </a:lnTo>
                <a:lnTo>
                  <a:pt x="145150" y="57354"/>
                </a:lnTo>
                <a:lnTo>
                  <a:pt x="148485" y="65393"/>
                </a:lnTo>
                <a:lnTo>
                  <a:pt x="149621" y="75934"/>
                </a:lnTo>
                <a:lnTo>
                  <a:pt x="148485" y="86413"/>
                </a:lnTo>
                <a:lnTo>
                  <a:pt x="145150" y="94460"/>
                </a:lnTo>
                <a:lnTo>
                  <a:pt x="139726" y="99620"/>
                </a:lnTo>
                <a:lnTo>
                  <a:pt x="132323" y="101441"/>
                </a:lnTo>
                <a:lnTo>
                  <a:pt x="163618" y="101441"/>
                </a:lnTo>
                <a:lnTo>
                  <a:pt x="168357" y="94087"/>
                </a:lnTo>
                <a:lnTo>
                  <a:pt x="171610" y="75934"/>
                </a:lnTo>
                <a:lnTo>
                  <a:pt x="168357" y="57697"/>
                </a:lnTo>
                <a:lnTo>
                  <a:pt x="163688" y="50427"/>
                </a:lnTo>
                <a:close/>
              </a:path>
              <a:path w="354965" h="149859">
                <a:moveTo>
                  <a:pt x="228631" y="32836"/>
                </a:moveTo>
                <a:lnTo>
                  <a:pt x="219396" y="32836"/>
                </a:lnTo>
                <a:lnTo>
                  <a:pt x="206592" y="35798"/>
                </a:lnTo>
                <a:lnTo>
                  <a:pt x="195574" y="44325"/>
                </a:lnTo>
                <a:lnTo>
                  <a:pt x="187855" y="57883"/>
                </a:lnTo>
                <a:lnTo>
                  <a:pt x="184994" y="75641"/>
                </a:lnTo>
                <a:lnTo>
                  <a:pt x="184946" y="75934"/>
                </a:lnTo>
                <a:lnTo>
                  <a:pt x="187329" y="94025"/>
                </a:lnTo>
                <a:lnTo>
                  <a:pt x="194108" y="107525"/>
                </a:lnTo>
                <a:lnTo>
                  <a:pt x="204736" y="115968"/>
                </a:lnTo>
                <a:lnTo>
                  <a:pt x="218663" y="118886"/>
                </a:lnTo>
                <a:lnTo>
                  <a:pt x="227165" y="118886"/>
                </a:lnTo>
                <a:lnTo>
                  <a:pt x="235374" y="114342"/>
                </a:lnTo>
                <a:lnTo>
                  <a:pt x="241384" y="108331"/>
                </a:lnTo>
                <a:lnTo>
                  <a:pt x="261028" y="108331"/>
                </a:lnTo>
                <a:lnTo>
                  <a:pt x="261028" y="101148"/>
                </a:lnTo>
                <a:lnTo>
                  <a:pt x="224087" y="101148"/>
                </a:lnTo>
                <a:lnTo>
                  <a:pt x="216915" y="99575"/>
                </a:lnTo>
                <a:lnTo>
                  <a:pt x="211571" y="94826"/>
                </a:lnTo>
                <a:lnTo>
                  <a:pt x="208234" y="86862"/>
                </a:lnTo>
                <a:lnTo>
                  <a:pt x="207112" y="75934"/>
                </a:lnTo>
                <a:lnTo>
                  <a:pt x="207082" y="75641"/>
                </a:lnTo>
                <a:lnTo>
                  <a:pt x="208463" y="64775"/>
                </a:lnTo>
                <a:lnTo>
                  <a:pt x="212194" y="56877"/>
                </a:lnTo>
                <a:lnTo>
                  <a:pt x="217657" y="52058"/>
                </a:lnTo>
                <a:lnTo>
                  <a:pt x="224233" y="50427"/>
                </a:lnTo>
                <a:lnTo>
                  <a:pt x="261028" y="50427"/>
                </a:lnTo>
                <a:lnTo>
                  <a:pt x="261028" y="41632"/>
                </a:lnTo>
                <a:lnTo>
                  <a:pt x="240358" y="41632"/>
                </a:lnTo>
                <a:lnTo>
                  <a:pt x="234348" y="36208"/>
                </a:lnTo>
                <a:lnTo>
                  <a:pt x="228631" y="32836"/>
                </a:lnTo>
                <a:close/>
              </a:path>
              <a:path w="354965" h="149859">
                <a:moveTo>
                  <a:pt x="261028" y="108331"/>
                </a:moveTo>
                <a:lnTo>
                  <a:pt x="241824" y="108331"/>
                </a:lnTo>
                <a:lnTo>
                  <a:pt x="243437" y="116834"/>
                </a:lnTo>
                <a:lnTo>
                  <a:pt x="261028" y="116834"/>
                </a:lnTo>
                <a:lnTo>
                  <a:pt x="261028" y="108331"/>
                </a:lnTo>
                <a:close/>
              </a:path>
              <a:path w="354965" h="149859">
                <a:moveTo>
                  <a:pt x="261028" y="50427"/>
                </a:moveTo>
                <a:lnTo>
                  <a:pt x="229364" y="50427"/>
                </a:lnTo>
                <a:lnTo>
                  <a:pt x="234641" y="52186"/>
                </a:lnTo>
                <a:lnTo>
                  <a:pt x="239479" y="56731"/>
                </a:lnTo>
                <a:lnTo>
                  <a:pt x="239479" y="92792"/>
                </a:lnTo>
                <a:lnTo>
                  <a:pt x="234788" y="98803"/>
                </a:lnTo>
                <a:lnTo>
                  <a:pt x="229950" y="101148"/>
                </a:lnTo>
                <a:lnTo>
                  <a:pt x="261028" y="101148"/>
                </a:lnTo>
                <a:lnTo>
                  <a:pt x="261028" y="50427"/>
                </a:lnTo>
                <a:close/>
              </a:path>
              <a:path w="354965" h="149859">
                <a:moveTo>
                  <a:pt x="261028" y="0"/>
                </a:moveTo>
                <a:lnTo>
                  <a:pt x="239479" y="0"/>
                </a:lnTo>
                <a:lnTo>
                  <a:pt x="239479" y="28732"/>
                </a:lnTo>
                <a:lnTo>
                  <a:pt x="240358" y="41632"/>
                </a:lnTo>
                <a:lnTo>
                  <a:pt x="261028" y="41632"/>
                </a:lnTo>
                <a:lnTo>
                  <a:pt x="261028" y="0"/>
                </a:lnTo>
                <a:close/>
              </a:path>
              <a:path w="354965" h="149859">
                <a:moveTo>
                  <a:pt x="283978" y="131639"/>
                </a:moveTo>
                <a:lnTo>
                  <a:pt x="280122" y="147776"/>
                </a:lnTo>
                <a:lnTo>
                  <a:pt x="280020" y="148204"/>
                </a:lnTo>
                <a:lnTo>
                  <a:pt x="283098" y="149231"/>
                </a:lnTo>
                <a:lnTo>
                  <a:pt x="286470" y="149817"/>
                </a:lnTo>
                <a:lnTo>
                  <a:pt x="291161" y="149817"/>
                </a:lnTo>
                <a:lnTo>
                  <a:pt x="303326" y="147776"/>
                </a:lnTo>
                <a:lnTo>
                  <a:pt x="312618" y="141846"/>
                </a:lnTo>
                <a:lnTo>
                  <a:pt x="319420" y="132812"/>
                </a:lnTo>
                <a:lnTo>
                  <a:pt x="287642" y="132812"/>
                </a:lnTo>
                <a:lnTo>
                  <a:pt x="285444" y="132079"/>
                </a:lnTo>
                <a:lnTo>
                  <a:pt x="283978" y="131639"/>
                </a:lnTo>
                <a:close/>
              </a:path>
              <a:path w="354965" h="149859">
                <a:moveTo>
                  <a:pt x="296291" y="34888"/>
                </a:moveTo>
                <a:lnTo>
                  <a:pt x="274449" y="34888"/>
                </a:lnTo>
                <a:lnTo>
                  <a:pt x="306406" y="115368"/>
                </a:lnTo>
                <a:lnTo>
                  <a:pt x="305087" y="120205"/>
                </a:lnTo>
                <a:lnTo>
                  <a:pt x="302595" y="127535"/>
                </a:lnTo>
                <a:lnTo>
                  <a:pt x="297904" y="132812"/>
                </a:lnTo>
                <a:lnTo>
                  <a:pt x="319420" y="132812"/>
                </a:lnTo>
                <a:lnTo>
                  <a:pt x="319794" y="132315"/>
                </a:lnTo>
                <a:lnTo>
                  <a:pt x="325610" y="119472"/>
                </a:lnTo>
                <a:lnTo>
                  <a:pt x="333649" y="96164"/>
                </a:lnTo>
                <a:lnTo>
                  <a:pt x="316228" y="96164"/>
                </a:lnTo>
                <a:lnTo>
                  <a:pt x="313782" y="88395"/>
                </a:lnTo>
                <a:lnTo>
                  <a:pt x="311760" y="80625"/>
                </a:lnTo>
                <a:lnTo>
                  <a:pt x="311684" y="80332"/>
                </a:lnTo>
                <a:lnTo>
                  <a:pt x="309191" y="72856"/>
                </a:lnTo>
                <a:lnTo>
                  <a:pt x="296291" y="34888"/>
                </a:lnTo>
                <a:close/>
              </a:path>
              <a:path w="354965" h="149859">
                <a:moveTo>
                  <a:pt x="354782" y="34888"/>
                </a:moveTo>
                <a:lnTo>
                  <a:pt x="334112" y="34888"/>
                </a:lnTo>
                <a:lnTo>
                  <a:pt x="322678" y="72856"/>
                </a:lnTo>
                <a:lnTo>
                  <a:pt x="320844" y="80332"/>
                </a:lnTo>
                <a:lnTo>
                  <a:pt x="318759" y="88248"/>
                </a:lnTo>
                <a:lnTo>
                  <a:pt x="316961" y="96164"/>
                </a:lnTo>
                <a:lnTo>
                  <a:pt x="333649" y="96164"/>
                </a:lnTo>
                <a:lnTo>
                  <a:pt x="354782" y="348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15622561" y="7245853"/>
            <a:ext cx="332105" cy="314325"/>
            <a:chOff x="15622561" y="7245853"/>
            <a:chExt cx="332105" cy="314325"/>
          </a:xfrm>
        </p:grpSpPr>
        <p:sp>
          <p:nvSpPr>
            <p:cNvPr id="24" name="object 24" descr=""/>
            <p:cNvSpPr/>
            <p:nvPr/>
          </p:nvSpPr>
          <p:spPr>
            <a:xfrm>
              <a:off x="15622561" y="7245853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45980" y="7340761"/>
              <a:ext cx="78741" cy="127325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070840" y="8255476"/>
            <a:ext cx="2412980" cy="76106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067468" y="8034122"/>
            <a:ext cx="253153" cy="135891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5622561" y="7989285"/>
            <a:ext cx="332105" cy="314325"/>
            <a:chOff x="15622561" y="7989285"/>
            <a:chExt cx="332105" cy="314325"/>
          </a:xfrm>
        </p:grpSpPr>
        <p:sp>
          <p:nvSpPr>
            <p:cNvPr id="29" name="object 29" descr=""/>
            <p:cNvSpPr/>
            <p:nvPr/>
          </p:nvSpPr>
          <p:spPr>
            <a:xfrm>
              <a:off x="15622561" y="7989285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44305" y="8086371"/>
              <a:ext cx="84437" cy="122802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070840" y="9415985"/>
            <a:ext cx="3209914" cy="343989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16069814" y="9196389"/>
            <a:ext cx="391160" cy="134620"/>
          </a:xfrm>
          <a:custGeom>
            <a:avLst/>
            <a:gdLst/>
            <a:ahLst/>
            <a:cxnLst/>
            <a:rect l="l" t="t" r="r" b="b"/>
            <a:pathLst>
              <a:path w="391159" h="134620">
                <a:moveTo>
                  <a:pt x="111996" y="0"/>
                </a:moveTo>
                <a:lnTo>
                  <a:pt x="92499" y="0"/>
                </a:lnTo>
                <a:lnTo>
                  <a:pt x="92499" y="73003"/>
                </a:lnTo>
                <a:lnTo>
                  <a:pt x="111996" y="73003"/>
                </a:lnTo>
                <a:lnTo>
                  <a:pt x="111996" y="45590"/>
                </a:lnTo>
                <a:lnTo>
                  <a:pt x="101002" y="45590"/>
                </a:lnTo>
                <a:lnTo>
                  <a:pt x="101002" y="29904"/>
                </a:lnTo>
                <a:lnTo>
                  <a:pt x="111996" y="29904"/>
                </a:lnTo>
                <a:lnTo>
                  <a:pt x="111996" y="0"/>
                </a:lnTo>
                <a:close/>
              </a:path>
              <a:path w="391159" h="134620">
                <a:moveTo>
                  <a:pt x="35915" y="5570"/>
                </a:moveTo>
                <a:lnTo>
                  <a:pt x="21645" y="7993"/>
                </a:lnTo>
                <a:lnTo>
                  <a:pt x="10261" y="14732"/>
                </a:lnTo>
                <a:lnTo>
                  <a:pt x="2725" y="24989"/>
                </a:lnTo>
                <a:lnTo>
                  <a:pt x="0" y="37967"/>
                </a:lnTo>
                <a:lnTo>
                  <a:pt x="2725" y="51007"/>
                </a:lnTo>
                <a:lnTo>
                  <a:pt x="10261" y="61257"/>
                </a:lnTo>
                <a:lnTo>
                  <a:pt x="21645" y="67961"/>
                </a:lnTo>
                <a:lnTo>
                  <a:pt x="35915" y="70364"/>
                </a:lnTo>
                <a:lnTo>
                  <a:pt x="50100" y="67961"/>
                </a:lnTo>
                <a:lnTo>
                  <a:pt x="61440" y="61257"/>
                </a:lnTo>
                <a:lnTo>
                  <a:pt x="66589" y="54239"/>
                </a:lnTo>
                <a:lnTo>
                  <a:pt x="25946" y="54239"/>
                </a:lnTo>
                <a:lnTo>
                  <a:pt x="18617" y="48082"/>
                </a:lnTo>
                <a:lnTo>
                  <a:pt x="18617" y="27852"/>
                </a:lnTo>
                <a:lnTo>
                  <a:pt x="25946" y="21842"/>
                </a:lnTo>
                <a:lnTo>
                  <a:pt x="66652" y="21842"/>
                </a:lnTo>
                <a:lnTo>
                  <a:pt x="61440" y="14732"/>
                </a:lnTo>
                <a:lnTo>
                  <a:pt x="50100" y="7993"/>
                </a:lnTo>
                <a:lnTo>
                  <a:pt x="35915" y="5570"/>
                </a:lnTo>
                <a:close/>
              </a:path>
              <a:path w="391159" h="134620">
                <a:moveTo>
                  <a:pt x="66652" y="21842"/>
                </a:moveTo>
                <a:lnTo>
                  <a:pt x="45883" y="21842"/>
                </a:lnTo>
                <a:lnTo>
                  <a:pt x="53066" y="27852"/>
                </a:lnTo>
                <a:lnTo>
                  <a:pt x="53066" y="48082"/>
                </a:lnTo>
                <a:lnTo>
                  <a:pt x="45883" y="54239"/>
                </a:lnTo>
                <a:lnTo>
                  <a:pt x="66589" y="54239"/>
                </a:lnTo>
                <a:lnTo>
                  <a:pt x="68960" y="51007"/>
                </a:lnTo>
                <a:lnTo>
                  <a:pt x="70091" y="45590"/>
                </a:lnTo>
                <a:lnTo>
                  <a:pt x="66992" y="45590"/>
                </a:lnTo>
                <a:lnTo>
                  <a:pt x="66992" y="29904"/>
                </a:lnTo>
                <a:lnTo>
                  <a:pt x="69991" y="29904"/>
                </a:lnTo>
                <a:lnTo>
                  <a:pt x="68960" y="24989"/>
                </a:lnTo>
                <a:lnTo>
                  <a:pt x="66652" y="21842"/>
                </a:lnTo>
                <a:close/>
              </a:path>
              <a:path w="391159" h="134620">
                <a:moveTo>
                  <a:pt x="69991" y="29904"/>
                </a:moveTo>
                <a:lnTo>
                  <a:pt x="66992" y="29904"/>
                </a:lnTo>
                <a:lnTo>
                  <a:pt x="66992" y="45590"/>
                </a:lnTo>
                <a:lnTo>
                  <a:pt x="70091" y="45590"/>
                </a:lnTo>
                <a:lnTo>
                  <a:pt x="71683" y="37967"/>
                </a:lnTo>
                <a:lnTo>
                  <a:pt x="69991" y="29904"/>
                </a:lnTo>
                <a:close/>
              </a:path>
              <a:path w="391159" h="134620">
                <a:moveTo>
                  <a:pt x="92499" y="29904"/>
                </a:moveTo>
                <a:lnTo>
                  <a:pt x="69991" y="29904"/>
                </a:lnTo>
                <a:lnTo>
                  <a:pt x="71683" y="37967"/>
                </a:lnTo>
                <a:lnTo>
                  <a:pt x="70091" y="45590"/>
                </a:lnTo>
                <a:lnTo>
                  <a:pt x="92499" y="45590"/>
                </a:lnTo>
                <a:lnTo>
                  <a:pt x="92499" y="29904"/>
                </a:lnTo>
                <a:close/>
              </a:path>
              <a:path w="391159" h="134620">
                <a:moveTo>
                  <a:pt x="111996" y="29904"/>
                </a:moveTo>
                <a:lnTo>
                  <a:pt x="101002" y="29904"/>
                </a:lnTo>
                <a:lnTo>
                  <a:pt x="101002" y="45590"/>
                </a:lnTo>
                <a:lnTo>
                  <a:pt x="111996" y="45590"/>
                </a:lnTo>
                <a:lnTo>
                  <a:pt x="111996" y="29904"/>
                </a:lnTo>
                <a:close/>
              </a:path>
              <a:path w="391159" h="134620">
                <a:moveTo>
                  <a:pt x="41192" y="78866"/>
                </a:moveTo>
                <a:lnTo>
                  <a:pt x="21842" y="78866"/>
                </a:lnTo>
                <a:lnTo>
                  <a:pt x="21842" y="134278"/>
                </a:lnTo>
                <a:lnTo>
                  <a:pt x="111996" y="134278"/>
                </a:lnTo>
                <a:lnTo>
                  <a:pt x="111996" y="118739"/>
                </a:lnTo>
                <a:lnTo>
                  <a:pt x="41192" y="118739"/>
                </a:lnTo>
                <a:lnTo>
                  <a:pt x="41192" y="106719"/>
                </a:lnTo>
                <a:lnTo>
                  <a:pt x="111996" y="106719"/>
                </a:lnTo>
                <a:lnTo>
                  <a:pt x="111996" y="91766"/>
                </a:lnTo>
                <a:lnTo>
                  <a:pt x="41192" y="91766"/>
                </a:lnTo>
                <a:lnTo>
                  <a:pt x="41192" y="78866"/>
                </a:lnTo>
                <a:close/>
              </a:path>
              <a:path w="391159" h="134620">
                <a:moveTo>
                  <a:pt x="111996" y="106719"/>
                </a:moveTo>
                <a:lnTo>
                  <a:pt x="92646" y="106719"/>
                </a:lnTo>
                <a:lnTo>
                  <a:pt x="92646" y="118739"/>
                </a:lnTo>
                <a:lnTo>
                  <a:pt x="111996" y="118739"/>
                </a:lnTo>
                <a:lnTo>
                  <a:pt x="111996" y="106719"/>
                </a:lnTo>
                <a:close/>
              </a:path>
              <a:path w="391159" h="134620">
                <a:moveTo>
                  <a:pt x="111996" y="78866"/>
                </a:moveTo>
                <a:lnTo>
                  <a:pt x="92646" y="78866"/>
                </a:lnTo>
                <a:lnTo>
                  <a:pt x="92646" y="91766"/>
                </a:lnTo>
                <a:lnTo>
                  <a:pt x="111996" y="91766"/>
                </a:lnTo>
                <a:lnTo>
                  <a:pt x="111996" y="78866"/>
                </a:lnTo>
                <a:close/>
              </a:path>
              <a:path w="391159" h="134620">
                <a:moveTo>
                  <a:pt x="184841" y="104960"/>
                </a:moveTo>
                <a:lnTo>
                  <a:pt x="133387" y="104960"/>
                </a:lnTo>
                <a:lnTo>
                  <a:pt x="133387" y="120792"/>
                </a:lnTo>
                <a:lnTo>
                  <a:pt x="256232" y="120792"/>
                </a:lnTo>
                <a:lnTo>
                  <a:pt x="256232" y="111410"/>
                </a:lnTo>
                <a:lnTo>
                  <a:pt x="184841" y="111410"/>
                </a:lnTo>
                <a:lnTo>
                  <a:pt x="184841" y="104960"/>
                </a:lnTo>
                <a:close/>
              </a:path>
              <a:path w="391159" h="134620">
                <a:moveTo>
                  <a:pt x="204338" y="79306"/>
                </a:moveTo>
                <a:lnTo>
                  <a:pt x="184841" y="79306"/>
                </a:lnTo>
                <a:lnTo>
                  <a:pt x="184841" y="111410"/>
                </a:lnTo>
                <a:lnTo>
                  <a:pt x="204338" y="111410"/>
                </a:lnTo>
                <a:lnTo>
                  <a:pt x="204338" y="79306"/>
                </a:lnTo>
                <a:close/>
              </a:path>
              <a:path w="391159" h="134620">
                <a:moveTo>
                  <a:pt x="256232" y="104960"/>
                </a:moveTo>
                <a:lnTo>
                  <a:pt x="204338" y="104960"/>
                </a:lnTo>
                <a:lnTo>
                  <a:pt x="204338" y="111410"/>
                </a:lnTo>
                <a:lnTo>
                  <a:pt x="256232" y="111410"/>
                </a:lnTo>
                <a:lnTo>
                  <a:pt x="256232" y="104960"/>
                </a:lnTo>
                <a:close/>
              </a:path>
              <a:path w="391159" h="134620">
                <a:moveTo>
                  <a:pt x="242452" y="8795"/>
                </a:moveTo>
                <a:lnTo>
                  <a:pt x="147167" y="8795"/>
                </a:lnTo>
                <a:lnTo>
                  <a:pt x="147167" y="24187"/>
                </a:lnTo>
                <a:lnTo>
                  <a:pt x="223102" y="24187"/>
                </a:lnTo>
                <a:lnTo>
                  <a:pt x="223102" y="38700"/>
                </a:lnTo>
                <a:lnTo>
                  <a:pt x="147460" y="38700"/>
                </a:lnTo>
                <a:lnTo>
                  <a:pt x="147460" y="84730"/>
                </a:lnTo>
                <a:lnTo>
                  <a:pt x="184841" y="84730"/>
                </a:lnTo>
                <a:lnTo>
                  <a:pt x="184841" y="79306"/>
                </a:lnTo>
                <a:lnTo>
                  <a:pt x="245530" y="79306"/>
                </a:lnTo>
                <a:lnTo>
                  <a:pt x="245530" y="76814"/>
                </a:lnTo>
                <a:lnTo>
                  <a:pt x="166810" y="76814"/>
                </a:lnTo>
                <a:lnTo>
                  <a:pt x="166810" y="53946"/>
                </a:lnTo>
                <a:lnTo>
                  <a:pt x="242452" y="53946"/>
                </a:lnTo>
                <a:lnTo>
                  <a:pt x="242452" y="8795"/>
                </a:lnTo>
                <a:close/>
              </a:path>
              <a:path w="391159" h="134620">
                <a:moveTo>
                  <a:pt x="245530" y="79306"/>
                </a:moveTo>
                <a:lnTo>
                  <a:pt x="204338" y="79306"/>
                </a:lnTo>
                <a:lnTo>
                  <a:pt x="204338" y="84730"/>
                </a:lnTo>
                <a:lnTo>
                  <a:pt x="245530" y="84730"/>
                </a:lnTo>
                <a:lnTo>
                  <a:pt x="245530" y="79306"/>
                </a:lnTo>
                <a:close/>
              </a:path>
              <a:path w="391159" h="134620">
                <a:moveTo>
                  <a:pt x="245530" y="69045"/>
                </a:moveTo>
                <a:lnTo>
                  <a:pt x="166810" y="69045"/>
                </a:lnTo>
                <a:lnTo>
                  <a:pt x="166810" y="76814"/>
                </a:lnTo>
                <a:lnTo>
                  <a:pt x="245530" y="76814"/>
                </a:lnTo>
                <a:lnTo>
                  <a:pt x="245530" y="69045"/>
                </a:lnTo>
                <a:close/>
              </a:path>
              <a:path w="391159" h="134620">
                <a:moveTo>
                  <a:pt x="376866" y="11141"/>
                </a:moveTo>
                <a:lnTo>
                  <a:pt x="282460" y="11141"/>
                </a:lnTo>
                <a:lnTo>
                  <a:pt x="282460" y="78133"/>
                </a:lnTo>
                <a:lnTo>
                  <a:pt x="377892" y="78133"/>
                </a:lnTo>
                <a:lnTo>
                  <a:pt x="377892" y="69045"/>
                </a:lnTo>
                <a:lnTo>
                  <a:pt x="301810" y="69045"/>
                </a:lnTo>
                <a:lnTo>
                  <a:pt x="301810" y="26973"/>
                </a:lnTo>
                <a:lnTo>
                  <a:pt x="376866" y="26973"/>
                </a:lnTo>
                <a:lnTo>
                  <a:pt x="376866" y="11141"/>
                </a:lnTo>
                <a:close/>
              </a:path>
              <a:path w="391159" h="134620">
                <a:moveTo>
                  <a:pt x="377892" y="62594"/>
                </a:moveTo>
                <a:lnTo>
                  <a:pt x="301810" y="62594"/>
                </a:lnTo>
                <a:lnTo>
                  <a:pt x="301810" y="69045"/>
                </a:lnTo>
                <a:lnTo>
                  <a:pt x="377892" y="69045"/>
                </a:lnTo>
                <a:lnTo>
                  <a:pt x="377892" y="62594"/>
                </a:lnTo>
                <a:close/>
              </a:path>
              <a:path w="391159" h="134620">
                <a:moveTo>
                  <a:pt x="391085" y="103494"/>
                </a:moveTo>
                <a:lnTo>
                  <a:pt x="268241" y="103494"/>
                </a:lnTo>
                <a:lnTo>
                  <a:pt x="268241" y="119472"/>
                </a:lnTo>
                <a:lnTo>
                  <a:pt x="391085" y="119472"/>
                </a:lnTo>
                <a:lnTo>
                  <a:pt x="391085" y="10349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5622561" y="9151553"/>
            <a:ext cx="332105" cy="314325"/>
            <a:chOff x="15622561" y="9151553"/>
            <a:chExt cx="332105" cy="314325"/>
          </a:xfrm>
        </p:grpSpPr>
        <p:sp>
          <p:nvSpPr>
            <p:cNvPr id="34" name="object 34" descr=""/>
            <p:cNvSpPr/>
            <p:nvPr/>
          </p:nvSpPr>
          <p:spPr>
            <a:xfrm>
              <a:off x="15622561" y="9151553"/>
              <a:ext cx="332105" cy="314325"/>
            </a:xfrm>
            <a:custGeom>
              <a:avLst/>
              <a:gdLst/>
              <a:ahLst/>
              <a:cxnLst/>
              <a:rect l="l" t="t" r="r" b="b"/>
              <a:pathLst>
                <a:path w="332105" h="314325">
                  <a:moveTo>
                    <a:pt x="165837" y="0"/>
                  </a:moveTo>
                  <a:lnTo>
                    <a:pt x="121751" y="5610"/>
                  </a:lnTo>
                  <a:lnTo>
                    <a:pt x="82136" y="21443"/>
                  </a:lnTo>
                  <a:lnTo>
                    <a:pt x="48572" y="46002"/>
                  </a:lnTo>
                  <a:lnTo>
                    <a:pt x="22641" y="77790"/>
                  </a:lnTo>
                  <a:lnTo>
                    <a:pt x="5923" y="115309"/>
                  </a:lnTo>
                  <a:lnTo>
                    <a:pt x="0" y="157063"/>
                  </a:lnTo>
                  <a:lnTo>
                    <a:pt x="5923" y="198816"/>
                  </a:lnTo>
                  <a:lnTo>
                    <a:pt x="22641" y="236336"/>
                  </a:lnTo>
                  <a:lnTo>
                    <a:pt x="48572" y="268123"/>
                  </a:lnTo>
                  <a:lnTo>
                    <a:pt x="82136" y="292682"/>
                  </a:lnTo>
                  <a:lnTo>
                    <a:pt x="121751" y="308516"/>
                  </a:lnTo>
                  <a:lnTo>
                    <a:pt x="165837" y="314126"/>
                  </a:lnTo>
                  <a:lnTo>
                    <a:pt x="209924" y="308516"/>
                  </a:lnTo>
                  <a:lnTo>
                    <a:pt x="249539" y="292682"/>
                  </a:lnTo>
                  <a:lnTo>
                    <a:pt x="283102" y="268123"/>
                  </a:lnTo>
                  <a:lnTo>
                    <a:pt x="309033" y="236336"/>
                  </a:lnTo>
                  <a:lnTo>
                    <a:pt x="325751" y="198816"/>
                  </a:lnTo>
                  <a:lnTo>
                    <a:pt x="331675" y="157063"/>
                  </a:lnTo>
                  <a:lnTo>
                    <a:pt x="325751" y="115309"/>
                  </a:lnTo>
                  <a:lnTo>
                    <a:pt x="309033" y="77790"/>
                  </a:lnTo>
                  <a:lnTo>
                    <a:pt x="283102" y="46002"/>
                  </a:lnTo>
                  <a:lnTo>
                    <a:pt x="249539" y="21443"/>
                  </a:lnTo>
                  <a:lnTo>
                    <a:pt x="209924" y="5610"/>
                  </a:lnTo>
                  <a:lnTo>
                    <a:pt x="16583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45645" y="9248639"/>
              <a:ext cx="79411" cy="125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50828" y="1401255"/>
            <a:ext cx="2346960" cy="465455"/>
          </a:xfrm>
          <a:custGeom>
            <a:avLst/>
            <a:gdLst/>
            <a:ahLst/>
            <a:cxnLst/>
            <a:rect l="l" t="t" r="r" b="b"/>
            <a:pathLst>
              <a:path w="2346960" h="465455">
                <a:moveTo>
                  <a:pt x="127661" y="35684"/>
                </a:moveTo>
                <a:lnTo>
                  <a:pt x="114090" y="35684"/>
                </a:lnTo>
                <a:lnTo>
                  <a:pt x="114090" y="103536"/>
                </a:lnTo>
                <a:lnTo>
                  <a:pt x="109752" y="155320"/>
                </a:lnTo>
                <a:lnTo>
                  <a:pt x="96511" y="205150"/>
                </a:lnTo>
                <a:lnTo>
                  <a:pt x="74031" y="250348"/>
                </a:lnTo>
                <a:lnTo>
                  <a:pt x="41973" y="288236"/>
                </a:lnTo>
                <a:lnTo>
                  <a:pt x="0" y="316136"/>
                </a:lnTo>
                <a:lnTo>
                  <a:pt x="40208" y="369915"/>
                </a:lnTo>
                <a:lnTo>
                  <a:pt x="80241" y="343168"/>
                </a:lnTo>
                <a:lnTo>
                  <a:pt x="112527" y="307220"/>
                </a:lnTo>
                <a:lnTo>
                  <a:pt x="137273" y="263677"/>
                </a:lnTo>
                <a:lnTo>
                  <a:pt x="147990" y="233199"/>
                </a:lnTo>
                <a:lnTo>
                  <a:pt x="140281" y="210478"/>
                </a:lnTo>
                <a:lnTo>
                  <a:pt x="130767" y="158410"/>
                </a:lnTo>
                <a:lnTo>
                  <a:pt x="127661" y="103536"/>
                </a:lnTo>
                <a:lnTo>
                  <a:pt x="127661" y="35684"/>
                </a:lnTo>
                <a:close/>
              </a:path>
              <a:path w="2346960" h="465455">
                <a:moveTo>
                  <a:pt x="180936" y="35684"/>
                </a:moveTo>
                <a:lnTo>
                  <a:pt x="168371" y="35684"/>
                </a:lnTo>
                <a:lnTo>
                  <a:pt x="168371" y="103536"/>
                </a:lnTo>
                <a:lnTo>
                  <a:pt x="165094" y="158410"/>
                </a:lnTo>
                <a:lnTo>
                  <a:pt x="164986" y="160230"/>
                </a:lnTo>
                <a:lnTo>
                  <a:pt x="154689" y="214145"/>
                </a:lnTo>
                <a:lnTo>
                  <a:pt x="147990" y="233199"/>
                </a:lnTo>
                <a:lnTo>
                  <a:pt x="156497" y="258274"/>
                </a:lnTo>
                <a:lnTo>
                  <a:pt x="179708" y="300332"/>
                </a:lnTo>
                <a:lnTo>
                  <a:pt x="210206" y="335187"/>
                </a:lnTo>
                <a:lnTo>
                  <a:pt x="248285" y="361371"/>
                </a:lnTo>
                <a:lnTo>
                  <a:pt x="288493" y="308095"/>
                </a:lnTo>
                <a:lnTo>
                  <a:pt x="248744" y="280934"/>
                </a:lnTo>
                <a:lnTo>
                  <a:pt x="218499" y="244485"/>
                </a:lnTo>
                <a:lnTo>
                  <a:pt x="197374" y="201161"/>
                </a:lnTo>
                <a:lnTo>
                  <a:pt x="184981" y="153374"/>
                </a:lnTo>
                <a:lnTo>
                  <a:pt x="180936" y="103536"/>
                </a:lnTo>
                <a:lnTo>
                  <a:pt x="180936" y="35684"/>
                </a:lnTo>
                <a:close/>
              </a:path>
              <a:path w="2346960" h="465455">
                <a:moveTo>
                  <a:pt x="168371" y="35684"/>
                </a:moveTo>
                <a:lnTo>
                  <a:pt x="127661" y="35684"/>
                </a:lnTo>
                <a:lnTo>
                  <a:pt x="127661" y="103536"/>
                </a:lnTo>
                <a:lnTo>
                  <a:pt x="130767" y="158410"/>
                </a:lnTo>
                <a:lnTo>
                  <a:pt x="140281" y="210478"/>
                </a:lnTo>
                <a:lnTo>
                  <a:pt x="147990" y="233199"/>
                </a:lnTo>
                <a:lnTo>
                  <a:pt x="154689" y="214145"/>
                </a:lnTo>
                <a:lnTo>
                  <a:pt x="164986" y="160230"/>
                </a:lnTo>
                <a:lnTo>
                  <a:pt x="168371" y="103536"/>
                </a:lnTo>
                <a:lnTo>
                  <a:pt x="168371" y="35684"/>
                </a:lnTo>
                <a:close/>
              </a:path>
              <a:path w="2346960" h="465455">
                <a:moveTo>
                  <a:pt x="374438" y="0"/>
                </a:moveTo>
                <a:lnTo>
                  <a:pt x="307090" y="0"/>
                </a:lnTo>
                <a:lnTo>
                  <a:pt x="307090" y="465409"/>
                </a:lnTo>
                <a:lnTo>
                  <a:pt x="374438" y="465409"/>
                </a:lnTo>
                <a:lnTo>
                  <a:pt x="374438" y="234715"/>
                </a:lnTo>
                <a:lnTo>
                  <a:pt x="359360" y="234715"/>
                </a:lnTo>
                <a:lnTo>
                  <a:pt x="359360" y="178926"/>
                </a:lnTo>
                <a:lnTo>
                  <a:pt x="374438" y="178926"/>
                </a:lnTo>
                <a:lnTo>
                  <a:pt x="374438" y="0"/>
                </a:lnTo>
                <a:close/>
              </a:path>
              <a:path w="2346960" h="465455">
                <a:moveTo>
                  <a:pt x="374438" y="178926"/>
                </a:moveTo>
                <a:lnTo>
                  <a:pt x="359360" y="178926"/>
                </a:lnTo>
                <a:lnTo>
                  <a:pt x="359360" y="234715"/>
                </a:lnTo>
                <a:lnTo>
                  <a:pt x="374438" y="234715"/>
                </a:lnTo>
                <a:lnTo>
                  <a:pt x="374438" y="178926"/>
                </a:lnTo>
                <a:close/>
              </a:path>
              <a:path w="2346960" h="465455">
                <a:moveTo>
                  <a:pt x="441787" y="178926"/>
                </a:moveTo>
                <a:lnTo>
                  <a:pt x="374438" y="178926"/>
                </a:lnTo>
                <a:lnTo>
                  <a:pt x="374438" y="234715"/>
                </a:lnTo>
                <a:lnTo>
                  <a:pt x="441787" y="234715"/>
                </a:lnTo>
                <a:lnTo>
                  <a:pt x="441787" y="178926"/>
                </a:lnTo>
                <a:close/>
              </a:path>
              <a:path w="2346960" h="465455">
                <a:moveTo>
                  <a:pt x="556341" y="220642"/>
                </a:moveTo>
                <a:lnTo>
                  <a:pt x="461852" y="220642"/>
                </a:lnTo>
                <a:lnTo>
                  <a:pt x="461852" y="273415"/>
                </a:lnTo>
                <a:lnTo>
                  <a:pt x="882530" y="273415"/>
                </a:lnTo>
                <a:lnTo>
                  <a:pt x="882530" y="241249"/>
                </a:lnTo>
                <a:lnTo>
                  <a:pt x="556341" y="241249"/>
                </a:lnTo>
                <a:lnTo>
                  <a:pt x="556341" y="220642"/>
                </a:lnTo>
                <a:close/>
              </a:path>
              <a:path w="2346960" h="465455">
                <a:moveTo>
                  <a:pt x="556341" y="163326"/>
                </a:moveTo>
                <a:lnTo>
                  <a:pt x="556341" y="241249"/>
                </a:lnTo>
                <a:lnTo>
                  <a:pt x="623187" y="241249"/>
                </a:lnTo>
                <a:lnTo>
                  <a:pt x="623187" y="181690"/>
                </a:lnTo>
                <a:lnTo>
                  <a:pt x="624533" y="181690"/>
                </a:lnTo>
                <a:lnTo>
                  <a:pt x="615367" y="181065"/>
                </a:lnTo>
                <a:lnTo>
                  <a:pt x="568665" y="169742"/>
                </a:lnTo>
                <a:lnTo>
                  <a:pt x="556341" y="163326"/>
                </a:lnTo>
                <a:close/>
              </a:path>
              <a:path w="2346960" h="465455">
                <a:moveTo>
                  <a:pt x="720190" y="220642"/>
                </a:moveTo>
                <a:lnTo>
                  <a:pt x="623187" y="220642"/>
                </a:lnTo>
                <a:lnTo>
                  <a:pt x="623187" y="241249"/>
                </a:lnTo>
                <a:lnTo>
                  <a:pt x="720190" y="241249"/>
                </a:lnTo>
                <a:lnTo>
                  <a:pt x="720190" y="220642"/>
                </a:lnTo>
                <a:close/>
              </a:path>
              <a:path w="2346960" h="465455">
                <a:moveTo>
                  <a:pt x="786533" y="164271"/>
                </a:moveTo>
                <a:lnTo>
                  <a:pt x="776003" y="169742"/>
                </a:lnTo>
                <a:lnTo>
                  <a:pt x="729325" y="181065"/>
                </a:lnTo>
                <a:lnTo>
                  <a:pt x="720190" y="181690"/>
                </a:lnTo>
                <a:lnTo>
                  <a:pt x="720190" y="241249"/>
                </a:lnTo>
                <a:lnTo>
                  <a:pt x="786533" y="241249"/>
                </a:lnTo>
                <a:lnTo>
                  <a:pt x="786533" y="164271"/>
                </a:lnTo>
                <a:close/>
              </a:path>
              <a:path w="2346960" h="465455">
                <a:moveTo>
                  <a:pt x="882530" y="220642"/>
                </a:moveTo>
                <a:lnTo>
                  <a:pt x="786533" y="220642"/>
                </a:lnTo>
                <a:lnTo>
                  <a:pt x="786533" y="241249"/>
                </a:lnTo>
                <a:lnTo>
                  <a:pt x="882530" y="241249"/>
                </a:lnTo>
                <a:lnTo>
                  <a:pt x="882530" y="220642"/>
                </a:lnTo>
                <a:close/>
              </a:path>
              <a:path w="2346960" h="465455">
                <a:moveTo>
                  <a:pt x="720190" y="155806"/>
                </a:moveTo>
                <a:lnTo>
                  <a:pt x="623187" y="155806"/>
                </a:lnTo>
                <a:lnTo>
                  <a:pt x="623187" y="181690"/>
                </a:lnTo>
                <a:lnTo>
                  <a:pt x="624533" y="181690"/>
                </a:lnTo>
                <a:lnTo>
                  <a:pt x="672442" y="184957"/>
                </a:lnTo>
                <a:lnTo>
                  <a:pt x="720190" y="181690"/>
                </a:lnTo>
                <a:lnTo>
                  <a:pt x="720190" y="155806"/>
                </a:lnTo>
                <a:close/>
              </a:path>
              <a:path w="2346960" h="465455">
                <a:moveTo>
                  <a:pt x="623187" y="155806"/>
                </a:moveTo>
                <a:lnTo>
                  <a:pt x="556341" y="155806"/>
                </a:lnTo>
                <a:lnTo>
                  <a:pt x="556341" y="163326"/>
                </a:lnTo>
                <a:lnTo>
                  <a:pt x="568665" y="169742"/>
                </a:lnTo>
                <a:lnTo>
                  <a:pt x="615367" y="181065"/>
                </a:lnTo>
                <a:lnTo>
                  <a:pt x="624533" y="181690"/>
                </a:lnTo>
                <a:lnTo>
                  <a:pt x="623187" y="181690"/>
                </a:lnTo>
                <a:lnTo>
                  <a:pt x="623187" y="155806"/>
                </a:lnTo>
                <a:close/>
              </a:path>
              <a:path w="2346960" h="465455">
                <a:moveTo>
                  <a:pt x="786533" y="155806"/>
                </a:moveTo>
                <a:lnTo>
                  <a:pt x="720190" y="155806"/>
                </a:lnTo>
                <a:lnTo>
                  <a:pt x="720190" y="181690"/>
                </a:lnTo>
                <a:lnTo>
                  <a:pt x="729325" y="181065"/>
                </a:lnTo>
                <a:lnTo>
                  <a:pt x="776003" y="169742"/>
                </a:lnTo>
                <a:lnTo>
                  <a:pt x="786533" y="164271"/>
                </a:lnTo>
                <a:lnTo>
                  <a:pt x="786533" y="155806"/>
                </a:lnTo>
                <a:close/>
              </a:path>
              <a:path w="2346960" h="465455">
                <a:moveTo>
                  <a:pt x="802826" y="155806"/>
                </a:moveTo>
                <a:lnTo>
                  <a:pt x="786533" y="155806"/>
                </a:lnTo>
                <a:lnTo>
                  <a:pt x="786533" y="164271"/>
                </a:lnTo>
                <a:lnTo>
                  <a:pt x="802826" y="155806"/>
                </a:lnTo>
                <a:close/>
              </a:path>
              <a:path w="2346960" h="465455">
                <a:moveTo>
                  <a:pt x="672442" y="6533"/>
                </a:moveTo>
                <a:lnTo>
                  <a:pt x="615367" y="10534"/>
                </a:lnTo>
                <a:lnTo>
                  <a:pt x="568665" y="22134"/>
                </a:lnTo>
                <a:lnTo>
                  <a:pt x="533664" y="40730"/>
                </a:lnTo>
                <a:lnTo>
                  <a:pt x="504071" y="96499"/>
                </a:lnTo>
                <a:lnTo>
                  <a:pt x="511690" y="126929"/>
                </a:lnTo>
                <a:lnTo>
                  <a:pt x="533664" y="151520"/>
                </a:lnTo>
                <a:lnTo>
                  <a:pt x="556341" y="163326"/>
                </a:lnTo>
                <a:lnTo>
                  <a:pt x="556341" y="155806"/>
                </a:lnTo>
                <a:lnTo>
                  <a:pt x="802826" y="155806"/>
                </a:lnTo>
                <a:lnTo>
                  <a:pt x="811076" y="151520"/>
                </a:lnTo>
                <a:lnTo>
                  <a:pt x="826175" y="134697"/>
                </a:lnTo>
                <a:lnTo>
                  <a:pt x="672442" y="134697"/>
                </a:lnTo>
                <a:lnTo>
                  <a:pt x="629965" y="132333"/>
                </a:lnTo>
                <a:lnTo>
                  <a:pt x="598748" y="125210"/>
                </a:lnTo>
                <a:lnTo>
                  <a:pt x="579500" y="113281"/>
                </a:lnTo>
                <a:lnTo>
                  <a:pt x="572927" y="96499"/>
                </a:lnTo>
                <a:lnTo>
                  <a:pt x="579500" y="79426"/>
                </a:lnTo>
                <a:lnTo>
                  <a:pt x="598748" y="67348"/>
                </a:lnTo>
                <a:lnTo>
                  <a:pt x="629965" y="60170"/>
                </a:lnTo>
                <a:lnTo>
                  <a:pt x="672442" y="57799"/>
                </a:lnTo>
                <a:lnTo>
                  <a:pt x="826151" y="57799"/>
                </a:lnTo>
                <a:lnTo>
                  <a:pt x="811076" y="40730"/>
                </a:lnTo>
                <a:lnTo>
                  <a:pt x="776003" y="22134"/>
                </a:lnTo>
                <a:lnTo>
                  <a:pt x="729325" y="10534"/>
                </a:lnTo>
                <a:lnTo>
                  <a:pt x="672442" y="6533"/>
                </a:lnTo>
                <a:close/>
              </a:path>
              <a:path w="2346960" h="465455">
                <a:moveTo>
                  <a:pt x="826151" y="57799"/>
                </a:moveTo>
                <a:lnTo>
                  <a:pt x="672442" y="57799"/>
                </a:lnTo>
                <a:lnTo>
                  <a:pt x="714920" y="60170"/>
                </a:lnTo>
                <a:lnTo>
                  <a:pt x="746136" y="67348"/>
                </a:lnTo>
                <a:lnTo>
                  <a:pt x="765385" y="79426"/>
                </a:lnTo>
                <a:lnTo>
                  <a:pt x="771958" y="96499"/>
                </a:lnTo>
                <a:lnTo>
                  <a:pt x="765385" y="113281"/>
                </a:lnTo>
                <a:lnTo>
                  <a:pt x="746136" y="125210"/>
                </a:lnTo>
                <a:lnTo>
                  <a:pt x="714920" y="132333"/>
                </a:lnTo>
                <a:lnTo>
                  <a:pt x="672442" y="134697"/>
                </a:lnTo>
                <a:lnTo>
                  <a:pt x="826175" y="134697"/>
                </a:lnTo>
                <a:lnTo>
                  <a:pt x="833147" y="126929"/>
                </a:lnTo>
                <a:lnTo>
                  <a:pt x="840814" y="96499"/>
                </a:lnTo>
                <a:lnTo>
                  <a:pt x="833147" y="65720"/>
                </a:lnTo>
                <a:lnTo>
                  <a:pt x="826151" y="57799"/>
                </a:lnTo>
                <a:close/>
              </a:path>
              <a:path w="2346960" h="465455">
                <a:moveTo>
                  <a:pt x="671437" y="297038"/>
                </a:moveTo>
                <a:lnTo>
                  <a:pt x="603531" y="302590"/>
                </a:lnTo>
                <a:lnTo>
                  <a:pt x="552635" y="318838"/>
                </a:lnTo>
                <a:lnTo>
                  <a:pt x="520680" y="345170"/>
                </a:lnTo>
                <a:lnTo>
                  <a:pt x="509599" y="380972"/>
                </a:lnTo>
                <a:lnTo>
                  <a:pt x="520680" y="417065"/>
                </a:lnTo>
                <a:lnTo>
                  <a:pt x="552635" y="443546"/>
                </a:lnTo>
                <a:lnTo>
                  <a:pt x="603531" y="459849"/>
                </a:lnTo>
                <a:lnTo>
                  <a:pt x="671437" y="465409"/>
                </a:lnTo>
                <a:lnTo>
                  <a:pt x="739053" y="459849"/>
                </a:lnTo>
                <a:lnTo>
                  <a:pt x="789800" y="443546"/>
                </a:lnTo>
                <a:lnTo>
                  <a:pt x="821700" y="417065"/>
                </a:lnTo>
                <a:lnTo>
                  <a:pt x="822288" y="415149"/>
                </a:lnTo>
                <a:lnTo>
                  <a:pt x="671437" y="415149"/>
                </a:lnTo>
                <a:lnTo>
                  <a:pt x="630459" y="413131"/>
                </a:lnTo>
                <a:lnTo>
                  <a:pt x="601073" y="406919"/>
                </a:lnTo>
                <a:lnTo>
                  <a:pt x="583372" y="396278"/>
                </a:lnTo>
                <a:lnTo>
                  <a:pt x="577451" y="380972"/>
                </a:lnTo>
                <a:lnTo>
                  <a:pt x="583372" y="365957"/>
                </a:lnTo>
                <a:lnTo>
                  <a:pt x="601073" y="355465"/>
                </a:lnTo>
                <a:lnTo>
                  <a:pt x="630459" y="349308"/>
                </a:lnTo>
                <a:lnTo>
                  <a:pt x="671437" y="347298"/>
                </a:lnTo>
                <a:lnTo>
                  <a:pt x="822358" y="347298"/>
                </a:lnTo>
                <a:lnTo>
                  <a:pt x="821700" y="345170"/>
                </a:lnTo>
                <a:lnTo>
                  <a:pt x="789800" y="318838"/>
                </a:lnTo>
                <a:lnTo>
                  <a:pt x="739053" y="302590"/>
                </a:lnTo>
                <a:lnTo>
                  <a:pt x="671437" y="297038"/>
                </a:lnTo>
                <a:close/>
              </a:path>
              <a:path w="2346960" h="465455">
                <a:moveTo>
                  <a:pt x="822358" y="347298"/>
                </a:moveTo>
                <a:lnTo>
                  <a:pt x="671437" y="347298"/>
                </a:lnTo>
                <a:lnTo>
                  <a:pt x="712415" y="349308"/>
                </a:lnTo>
                <a:lnTo>
                  <a:pt x="741802" y="355465"/>
                </a:lnTo>
                <a:lnTo>
                  <a:pt x="759503" y="365957"/>
                </a:lnTo>
                <a:lnTo>
                  <a:pt x="765424" y="380972"/>
                </a:lnTo>
                <a:lnTo>
                  <a:pt x="759503" y="396278"/>
                </a:lnTo>
                <a:lnTo>
                  <a:pt x="741802" y="406919"/>
                </a:lnTo>
                <a:lnTo>
                  <a:pt x="712415" y="413131"/>
                </a:lnTo>
                <a:lnTo>
                  <a:pt x="671437" y="415149"/>
                </a:lnTo>
                <a:lnTo>
                  <a:pt x="822288" y="415149"/>
                </a:lnTo>
                <a:lnTo>
                  <a:pt x="832773" y="380972"/>
                </a:lnTo>
                <a:lnTo>
                  <a:pt x="822358" y="347298"/>
                </a:lnTo>
                <a:close/>
              </a:path>
              <a:path w="2346960" h="465455">
                <a:moveTo>
                  <a:pt x="1032769" y="73379"/>
                </a:moveTo>
                <a:lnTo>
                  <a:pt x="1018696" y="73379"/>
                </a:lnTo>
                <a:lnTo>
                  <a:pt x="1018696" y="125650"/>
                </a:lnTo>
                <a:lnTo>
                  <a:pt x="1014161" y="172264"/>
                </a:lnTo>
                <a:lnTo>
                  <a:pt x="1000506" y="218467"/>
                </a:lnTo>
                <a:lnTo>
                  <a:pt x="977660" y="261317"/>
                </a:lnTo>
                <a:lnTo>
                  <a:pt x="945549" y="297870"/>
                </a:lnTo>
                <a:lnTo>
                  <a:pt x="904103" y="325183"/>
                </a:lnTo>
                <a:lnTo>
                  <a:pt x="941798" y="377957"/>
                </a:lnTo>
                <a:lnTo>
                  <a:pt x="981071" y="352601"/>
                </a:lnTo>
                <a:lnTo>
                  <a:pt x="1013391" y="318017"/>
                </a:lnTo>
                <a:lnTo>
                  <a:pt x="1038675" y="276117"/>
                </a:lnTo>
                <a:lnTo>
                  <a:pt x="1053165" y="238381"/>
                </a:lnTo>
                <a:lnTo>
                  <a:pt x="1047140" y="223248"/>
                </a:lnTo>
                <a:lnTo>
                  <a:pt x="1036366" y="175105"/>
                </a:lnTo>
                <a:lnTo>
                  <a:pt x="1032769" y="125650"/>
                </a:lnTo>
                <a:lnTo>
                  <a:pt x="1032769" y="73379"/>
                </a:lnTo>
                <a:close/>
              </a:path>
              <a:path w="2346960" h="465455">
                <a:moveTo>
                  <a:pt x="1085542" y="73379"/>
                </a:moveTo>
                <a:lnTo>
                  <a:pt x="1071470" y="73379"/>
                </a:lnTo>
                <a:lnTo>
                  <a:pt x="1071470" y="125650"/>
                </a:lnTo>
                <a:lnTo>
                  <a:pt x="1067798" y="178021"/>
                </a:lnTo>
                <a:lnTo>
                  <a:pt x="1056838" y="228814"/>
                </a:lnTo>
                <a:lnTo>
                  <a:pt x="1053165" y="238381"/>
                </a:lnTo>
                <a:lnTo>
                  <a:pt x="1065061" y="268264"/>
                </a:lnTo>
                <a:lnTo>
                  <a:pt x="1090103" y="308337"/>
                </a:lnTo>
                <a:lnTo>
                  <a:pt x="1122237" y="341653"/>
                </a:lnTo>
                <a:lnTo>
                  <a:pt x="1161435" y="366397"/>
                </a:lnTo>
                <a:lnTo>
                  <a:pt x="1198125" y="313624"/>
                </a:lnTo>
                <a:lnTo>
                  <a:pt x="1157081" y="287319"/>
                </a:lnTo>
                <a:lnTo>
                  <a:pt x="1125493" y="252523"/>
                </a:lnTo>
                <a:lnTo>
                  <a:pt x="1103170" y="212082"/>
                </a:lnTo>
                <a:lnTo>
                  <a:pt x="1089917" y="168842"/>
                </a:lnTo>
                <a:lnTo>
                  <a:pt x="1085542" y="125650"/>
                </a:lnTo>
                <a:lnTo>
                  <a:pt x="1085542" y="73379"/>
                </a:lnTo>
                <a:close/>
              </a:path>
              <a:path w="2346960" h="465455">
                <a:moveTo>
                  <a:pt x="1071470" y="73379"/>
                </a:moveTo>
                <a:lnTo>
                  <a:pt x="1032769" y="73379"/>
                </a:lnTo>
                <a:lnTo>
                  <a:pt x="1032769" y="125650"/>
                </a:lnTo>
                <a:lnTo>
                  <a:pt x="1036366" y="175105"/>
                </a:lnTo>
                <a:lnTo>
                  <a:pt x="1047140" y="223248"/>
                </a:lnTo>
                <a:lnTo>
                  <a:pt x="1053165" y="238381"/>
                </a:lnTo>
                <a:lnTo>
                  <a:pt x="1056838" y="228814"/>
                </a:lnTo>
                <a:lnTo>
                  <a:pt x="1067798" y="178021"/>
                </a:lnTo>
                <a:lnTo>
                  <a:pt x="1071470" y="125650"/>
                </a:lnTo>
                <a:lnTo>
                  <a:pt x="1071470" y="73379"/>
                </a:lnTo>
                <a:close/>
              </a:path>
              <a:path w="2346960" h="465455">
                <a:moveTo>
                  <a:pt x="1177519" y="44731"/>
                </a:moveTo>
                <a:lnTo>
                  <a:pt x="922197" y="44731"/>
                </a:lnTo>
                <a:lnTo>
                  <a:pt x="922197" y="99515"/>
                </a:lnTo>
                <a:lnTo>
                  <a:pt x="1018696" y="99515"/>
                </a:lnTo>
                <a:lnTo>
                  <a:pt x="1018696" y="73379"/>
                </a:lnTo>
                <a:lnTo>
                  <a:pt x="1177519" y="73379"/>
                </a:lnTo>
                <a:lnTo>
                  <a:pt x="1177519" y="44731"/>
                </a:lnTo>
                <a:close/>
              </a:path>
              <a:path w="2346960" h="465455">
                <a:moveTo>
                  <a:pt x="1177519" y="73379"/>
                </a:moveTo>
                <a:lnTo>
                  <a:pt x="1085542" y="73379"/>
                </a:lnTo>
                <a:lnTo>
                  <a:pt x="1085542" y="99515"/>
                </a:lnTo>
                <a:lnTo>
                  <a:pt x="1177519" y="99515"/>
                </a:lnTo>
                <a:lnTo>
                  <a:pt x="1177519" y="73379"/>
                </a:lnTo>
                <a:close/>
              </a:path>
              <a:path w="2346960" h="465455">
                <a:moveTo>
                  <a:pt x="1279044" y="0"/>
                </a:moveTo>
                <a:lnTo>
                  <a:pt x="1211696" y="0"/>
                </a:lnTo>
                <a:lnTo>
                  <a:pt x="1211696" y="465409"/>
                </a:lnTo>
                <a:lnTo>
                  <a:pt x="1279044" y="465409"/>
                </a:lnTo>
                <a:lnTo>
                  <a:pt x="1279044" y="232704"/>
                </a:lnTo>
                <a:lnTo>
                  <a:pt x="1263966" y="232704"/>
                </a:lnTo>
                <a:lnTo>
                  <a:pt x="1263966" y="177418"/>
                </a:lnTo>
                <a:lnTo>
                  <a:pt x="1279044" y="177418"/>
                </a:lnTo>
                <a:lnTo>
                  <a:pt x="1279044" y="0"/>
                </a:lnTo>
                <a:close/>
              </a:path>
              <a:path w="2346960" h="465455">
                <a:moveTo>
                  <a:pt x="1279044" y="177418"/>
                </a:moveTo>
                <a:lnTo>
                  <a:pt x="1263966" y="177418"/>
                </a:lnTo>
                <a:lnTo>
                  <a:pt x="1263966" y="232704"/>
                </a:lnTo>
                <a:lnTo>
                  <a:pt x="1279044" y="232704"/>
                </a:lnTo>
                <a:lnTo>
                  <a:pt x="1279044" y="177418"/>
                </a:lnTo>
                <a:close/>
              </a:path>
              <a:path w="2346960" h="465455">
                <a:moveTo>
                  <a:pt x="1346393" y="177418"/>
                </a:moveTo>
                <a:lnTo>
                  <a:pt x="1279044" y="177418"/>
                </a:lnTo>
                <a:lnTo>
                  <a:pt x="1279044" y="232704"/>
                </a:lnTo>
                <a:lnTo>
                  <a:pt x="1346393" y="232704"/>
                </a:lnTo>
                <a:lnTo>
                  <a:pt x="1346393" y="177418"/>
                </a:lnTo>
                <a:close/>
              </a:path>
              <a:path w="2346960" h="465455">
                <a:moveTo>
                  <a:pt x="1649647" y="60814"/>
                </a:moveTo>
                <a:lnTo>
                  <a:pt x="1490825" y="60814"/>
                </a:lnTo>
                <a:lnTo>
                  <a:pt x="1490825" y="114593"/>
                </a:lnTo>
                <a:lnTo>
                  <a:pt x="1874813" y="114593"/>
                </a:lnTo>
                <a:lnTo>
                  <a:pt x="1874813" y="93484"/>
                </a:lnTo>
                <a:lnTo>
                  <a:pt x="1649647" y="93484"/>
                </a:lnTo>
                <a:lnTo>
                  <a:pt x="1649647" y="60814"/>
                </a:lnTo>
                <a:close/>
              </a:path>
              <a:path w="2346960" h="465455">
                <a:moveTo>
                  <a:pt x="1715991" y="6533"/>
                </a:moveTo>
                <a:lnTo>
                  <a:pt x="1649647" y="6533"/>
                </a:lnTo>
                <a:lnTo>
                  <a:pt x="1649647" y="93484"/>
                </a:lnTo>
                <a:lnTo>
                  <a:pt x="1715991" y="93484"/>
                </a:lnTo>
                <a:lnTo>
                  <a:pt x="1715991" y="6533"/>
                </a:lnTo>
                <a:close/>
              </a:path>
              <a:path w="2346960" h="465455">
                <a:moveTo>
                  <a:pt x="1874813" y="60814"/>
                </a:moveTo>
                <a:lnTo>
                  <a:pt x="1715991" y="60814"/>
                </a:lnTo>
                <a:lnTo>
                  <a:pt x="1715991" y="93484"/>
                </a:lnTo>
                <a:lnTo>
                  <a:pt x="1874813" y="93484"/>
                </a:lnTo>
                <a:lnTo>
                  <a:pt x="1874813" y="60814"/>
                </a:lnTo>
                <a:close/>
              </a:path>
              <a:path w="2346960" h="465455">
                <a:moveTo>
                  <a:pt x="1894414" y="362879"/>
                </a:moveTo>
                <a:lnTo>
                  <a:pt x="1473234" y="362879"/>
                </a:lnTo>
                <a:lnTo>
                  <a:pt x="1473234" y="416657"/>
                </a:lnTo>
                <a:lnTo>
                  <a:pt x="1894414" y="416657"/>
                </a:lnTo>
                <a:lnTo>
                  <a:pt x="1894414" y="362879"/>
                </a:lnTo>
                <a:close/>
              </a:path>
              <a:path w="2346960" h="465455">
                <a:moveTo>
                  <a:pt x="1682316" y="134194"/>
                </a:moveTo>
                <a:lnTo>
                  <a:pt x="1616946" y="140689"/>
                </a:lnTo>
                <a:lnTo>
                  <a:pt x="1567220" y="159387"/>
                </a:lnTo>
                <a:lnTo>
                  <a:pt x="1535588" y="189112"/>
                </a:lnTo>
                <a:lnTo>
                  <a:pt x="1524499" y="228684"/>
                </a:lnTo>
                <a:lnTo>
                  <a:pt x="1535588" y="268468"/>
                </a:lnTo>
                <a:lnTo>
                  <a:pt x="1567220" y="298168"/>
                </a:lnTo>
                <a:lnTo>
                  <a:pt x="1616946" y="316749"/>
                </a:lnTo>
                <a:lnTo>
                  <a:pt x="1682316" y="323173"/>
                </a:lnTo>
                <a:lnTo>
                  <a:pt x="1747686" y="316749"/>
                </a:lnTo>
                <a:lnTo>
                  <a:pt x="1797412" y="298168"/>
                </a:lnTo>
                <a:lnTo>
                  <a:pt x="1826987" y="270400"/>
                </a:lnTo>
                <a:lnTo>
                  <a:pt x="1682316" y="270400"/>
                </a:lnTo>
                <a:lnTo>
                  <a:pt x="1643875" y="267769"/>
                </a:lnTo>
                <a:lnTo>
                  <a:pt x="1615658" y="259908"/>
                </a:lnTo>
                <a:lnTo>
                  <a:pt x="1598279" y="246864"/>
                </a:lnTo>
                <a:lnTo>
                  <a:pt x="1592350" y="228684"/>
                </a:lnTo>
                <a:lnTo>
                  <a:pt x="1598279" y="210582"/>
                </a:lnTo>
                <a:lnTo>
                  <a:pt x="1615658" y="197711"/>
                </a:lnTo>
                <a:lnTo>
                  <a:pt x="1643875" y="190023"/>
                </a:lnTo>
                <a:lnTo>
                  <a:pt x="1682316" y="187470"/>
                </a:lnTo>
                <a:lnTo>
                  <a:pt x="1827298" y="187470"/>
                </a:lnTo>
                <a:lnTo>
                  <a:pt x="1797412" y="159387"/>
                </a:lnTo>
                <a:lnTo>
                  <a:pt x="1747686" y="140689"/>
                </a:lnTo>
                <a:lnTo>
                  <a:pt x="1682316" y="134194"/>
                </a:lnTo>
                <a:close/>
              </a:path>
              <a:path w="2346960" h="465455">
                <a:moveTo>
                  <a:pt x="1827298" y="187470"/>
                </a:moveTo>
                <a:lnTo>
                  <a:pt x="1682316" y="187470"/>
                </a:lnTo>
                <a:lnTo>
                  <a:pt x="1720757" y="190023"/>
                </a:lnTo>
                <a:lnTo>
                  <a:pt x="1748974" y="197711"/>
                </a:lnTo>
                <a:lnTo>
                  <a:pt x="1766353" y="210582"/>
                </a:lnTo>
                <a:lnTo>
                  <a:pt x="1772282" y="228684"/>
                </a:lnTo>
                <a:lnTo>
                  <a:pt x="1766353" y="246864"/>
                </a:lnTo>
                <a:lnTo>
                  <a:pt x="1748974" y="259908"/>
                </a:lnTo>
                <a:lnTo>
                  <a:pt x="1720757" y="267769"/>
                </a:lnTo>
                <a:lnTo>
                  <a:pt x="1682316" y="270400"/>
                </a:lnTo>
                <a:lnTo>
                  <a:pt x="1826987" y="270400"/>
                </a:lnTo>
                <a:lnTo>
                  <a:pt x="1829045" y="268468"/>
                </a:lnTo>
                <a:lnTo>
                  <a:pt x="1840133" y="228684"/>
                </a:lnTo>
                <a:lnTo>
                  <a:pt x="1829045" y="189112"/>
                </a:lnTo>
                <a:lnTo>
                  <a:pt x="1827298" y="187470"/>
                </a:lnTo>
                <a:close/>
              </a:path>
              <a:path w="2346960" h="465455">
                <a:moveTo>
                  <a:pt x="2346717" y="234715"/>
                </a:moveTo>
                <a:lnTo>
                  <a:pt x="1925034" y="234715"/>
                </a:lnTo>
                <a:lnTo>
                  <a:pt x="1925034" y="287488"/>
                </a:lnTo>
                <a:lnTo>
                  <a:pt x="2346717" y="287488"/>
                </a:lnTo>
                <a:lnTo>
                  <a:pt x="2346717" y="234715"/>
                </a:lnTo>
                <a:close/>
              </a:path>
              <a:path w="2346960" h="465455">
                <a:moveTo>
                  <a:pt x="2295452" y="8544"/>
                </a:moveTo>
                <a:lnTo>
                  <a:pt x="1976802" y="8544"/>
                </a:lnTo>
                <a:lnTo>
                  <a:pt x="1976802" y="59307"/>
                </a:lnTo>
                <a:lnTo>
                  <a:pt x="2229611" y="59307"/>
                </a:lnTo>
                <a:lnTo>
                  <a:pt x="2229611" y="85945"/>
                </a:lnTo>
                <a:lnTo>
                  <a:pt x="1977304" y="85945"/>
                </a:lnTo>
                <a:lnTo>
                  <a:pt x="1977304" y="210087"/>
                </a:lnTo>
                <a:lnTo>
                  <a:pt x="2304499" y="210087"/>
                </a:lnTo>
                <a:lnTo>
                  <a:pt x="2304499" y="183952"/>
                </a:lnTo>
                <a:lnTo>
                  <a:pt x="2043648" y="183952"/>
                </a:lnTo>
                <a:lnTo>
                  <a:pt x="2043648" y="133189"/>
                </a:lnTo>
                <a:lnTo>
                  <a:pt x="2295452" y="133189"/>
                </a:lnTo>
                <a:lnTo>
                  <a:pt x="2295452" y="8544"/>
                </a:lnTo>
                <a:close/>
              </a:path>
              <a:path w="2346960" h="465455">
                <a:moveTo>
                  <a:pt x="2304499" y="159324"/>
                </a:moveTo>
                <a:lnTo>
                  <a:pt x="2043648" y="159324"/>
                </a:lnTo>
                <a:lnTo>
                  <a:pt x="2043648" y="183952"/>
                </a:lnTo>
                <a:lnTo>
                  <a:pt x="2304499" y="183952"/>
                </a:lnTo>
                <a:lnTo>
                  <a:pt x="2304499" y="159324"/>
                </a:lnTo>
                <a:close/>
              </a:path>
              <a:path w="2346960" h="465455">
                <a:moveTo>
                  <a:pt x="2297965" y="315634"/>
                </a:moveTo>
                <a:lnTo>
                  <a:pt x="1978310" y="315634"/>
                </a:lnTo>
                <a:lnTo>
                  <a:pt x="1978310" y="460383"/>
                </a:lnTo>
                <a:lnTo>
                  <a:pt x="2297965" y="460383"/>
                </a:lnTo>
                <a:lnTo>
                  <a:pt x="2297965" y="407610"/>
                </a:lnTo>
                <a:lnTo>
                  <a:pt x="2043648" y="407610"/>
                </a:lnTo>
                <a:lnTo>
                  <a:pt x="2043648" y="367905"/>
                </a:lnTo>
                <a:lnTo>
                  <a:pt x="2297965" y="367905"/>
                </a:lnTo>
                <a:lnTo>
                  <a:pt x="2297965" y="315634"/>
                </a:lnTo>
                <a:close/>
              </a:path>
              <a:path w="2346960" h="465455">
                <a:moveTo>
                  <a:pt x="2297965" y="367905"/>
                </a:moveTo>
                <a:lnTo>
                  <a:pt x="2232124" y="367905"/>
                </a:lnTo>
                <a:lnTo>
                  <a:pt x="2232124" y="407610"/>
                </a:lnTo>
                <a:lnTo>
                  <a:pt x="2297965" y="407610"/>
                </a:lnTo>
                <a:lnTo>
                  <a:pt x="2297965" y="367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989" y="2869022"/>
            <a:ext cx="5361093" cy="70992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2420" y="1997509"/>
            <a:ext cx="4769184" cy="2515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53042" y="2869022"/>
            <a:ext cx="5361092" cy="7099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523544"/>
            <a:ext cx="19706206" cy="105860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481660"/>
            <a:ext cx="19706206" cy="105337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219888"/>
            <a:ext cx="19695735" cy="106698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74082" y="380574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823" y="380574"/>
            <a:ext cx="2416971" cy="2020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4379" y="362145"/>
            <a:ext cx="2694829" cy="22045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458" y="3099382"/>
            <a:ext cx="16837183" cy="18009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3458" y="6334885"/>
            <a:ext cx="16837183" cy="1800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523544"/>
            <a:ext cx="19706206" cy="1058606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3756" y="5107697"/>
            <a:ext cx="9296400" cy="1139825"/>
          </a:xfrm>
          <a:custGeom>
            <a:avLst/>
            <a:gdLst/>
            <a:ahLst/>
            <a:cxnLst/>
            <a:rect l="l" t="t" r="r" b="b"/>
            <a:pathLst>
              <a:path w="9296400" h="1139825">
                <a:moveTo>
                  <a:pt x="557888" y="170884"/>
                </a:moveTo>
                <a:lnTo>
                  <a:pt x="378627" y="170884"/>
                </a:lnTo>
                <a:lnTo>
                  <a:pt x="378627" y="1122478"/>
                </a:lnTo>
                <a:lnTo>
                  <a:pt x="557888" y="1122478"/>
                </a:lnTo>
                <a:lnTo>
                  <a:pt x="557888" y="170884"/>
                </a:lnTo>
                <a:close/>
              </a:path>
              <a:path w="9296400" h="1139825">
                <a:moveTo>
                  <a:pt x="936516" y="16753"/>
                </a:moveTo>
                <a:lnTo>
                  <a:pt x="0" y="16753"/>
                </a:lnTo>
                <a:lnTo>
                  <a:pt x="0" y="170884"/>
                </a:lnTo>
                <a:lnTo>
                  <a:pt x="936516" y="170884"/>
                </a:lnTo>
                <a:lnTo>
                  <a:pt x="936516" y="16753"/>
                </a:lnTo>
                <a:close/>
              </a:path>
              <a:path w="9296400" h="1139825">
                <a:moveTo>
                  <a:pt x="1263443" y="16753"/>
                </a:moveTo>
                <a:lnTo>
                  <a:pt x="1084181" y="16753"/>
                </a:lnTo>
                <a:lnTo>
                  <a:pt x="1084181" y="1122478"/>
                </a:lnTo>
                <a:lnTo>
                  <a:pt x="1263443" y="1122478"/>
                </a:lnTo>
                <a:lnTo>
                  <a:pt x="1263443" y="639980"/>
                </a:lnTo>
                <a:lnTo>
                  <a:pt x="1174650" y="639980"/>
                </a:lnTo>
                <a:lnTo>
                  <a:pt x="1174650" y="485849"/>
                </a:lnTo>
                <a:lnTo>
                  <a:pt x="1263443" y="485849"/>
                </a:lnTo>
                <a:lnTo>
                  <a:pt x="1263443" y="16753"/>
                </a:lnTo>
                <a:close/>
              </a:path>
              <a:path w="9296400" h="1139825">
                <a:moveTo>
                  <a:pt x="1990541" y="16753"/>
                </a:moveTo>
                <a:lnTo>
                  <a:pt x="1809604" y="16753"/>
                </a:lnTo>
                <a:lnTo>
                  <a:pt x="1809604" y="1122478"/>
                </a:lnTo>
                <a:lnTo>
                  <a:pt x="1990541" y="1122478"/>
                </a:lnTo>
                <a:lnTo>
                  <a:pt x="1990541" y="639980"/>
                </a:lnTo>
                <a:lnTo>
                  <a:pt x="1900073" y="639980"/>
                </a:lnTo>
                <a:lnTo>
                  <a:pt x="1900073" y="485849"/>
                </a:lnTo>
                <a:lnTo>
                  <a:pt x="1990541" y="485849"/>
                </a:lnTo>
                <a:lnTo>
                  <a:pt x="1990541" y="16753"/>
                </a:lnTo>
                <a:close/>
              </a:path>
              <a:path w="9296400" h="1139825">
                <a:moveTo>
                  <a:pt x="1263443" y="485849"/>
                </a:moveTo>
                <a:lnTo>
                  <a:pt x="1174650" y="485849"/>
                </a:lnTo>
                <a:lnTo>
                  <a:pt x="1174650" y="639980"/>
                </a:lnTo>
                <a:lnTo>
                  <a:pt x="1263443" y="639980"/>
                </a:lnTo>
                <a:lnTo>
                  <a:pt x="1263443" y="485849"/>
                </a:lnTo>
                <a:close/>
              </a:path>
              <a:path w="9296400" h="1139825">
                <a:moveTo>
                  <a:pt x="1809604" y="485849"/>
                </a:moveTo>
                <a:lnTo>
                  <a:pt x="1263443" y="485849"/>
                </a:lnTo>
                <a:lnTo>
                  <a:pt x="1263443" y="639980"/>
                </a:lnTo>
                <a:lnTo>
                  <a:pt x="1809604" y="639980"/>
                </a:lnTo>
                <a:lnTo>
                  <a:pt x="1809604" y="485849"/>
                </a:lnTo>
                <a:close/>
              </a:path>
              <a:path w="9296400" h="1139825">
                <a:moveTo>
                  <a:pt x="1990541" y="485849"/>
                </a:moveTo>
                <a:lnTo>
                  <a:pt x="1900073" y="485849"/>
                </a:lnTo>
                <a:lnTo>
                  <a:pt x="1900073" y="639980"/>
                </a:lnTo>
                <a:lnTo>
                  <a:pt x="1990541" y="639980"/>
                </a:lnTo>
                <a:lnTo>
                  <a:pt x="1990541" y="485849"/>
                </a:lnTo>
                <a:close/>
              </a:path>
              <a:path w="9296400" h="1139825">
                <a:moveTo>
                  <a:pt x="2751696" y="16753"/>
                </a:moveTo>
                <a:lnTo>
                  <a:pt x="2537252" y="16753"/>
                </a:lnTo>
                <a:lnTo>
                  <a:pt x="2120092" y="1122478"/>
                </a:lnTo>
                <a:lnTo>
                  <a:pt x="2304380" y="1122478"/>
                </a:lnTo>
                <a:lnTo>
                  <a:pt x="2409926" y="832644"/>
                </a:lnTo>
                <a:lnTo>
                  <a:pt x="3059510" y="832644"/>
                </a:lnTo>
                <a:lnTo>
                  <a:pt x="3004520" y="686890"/>
                </a:lnTo>
                <a:lnTo>
                  <a:pt x="2460187" y="686890"/>
                </a:lnTo>
                <a:lnTo>
                  <a:pt x="2642799" y="170884"/>
                </a:lnTo>
                <a:lnTo>
                  <a:pt x="2809846" y="170884"/>
                </a:lnTo>
                <a:lnTo>
                  <a:pt x="2751696" y="16753"/>
                </a:lnTo>
                <a:close/>
              </a:path>
              <a:path w="9296400" h="1139825">
                <a:moveTo>
                  <a:pt x="3059510" y="832644"/>
                </a:moveTo>
                <a:lnTo>
                  <a:pt x="2873996" y="832644"/>
                </a:lnTo>
                <a:lnTo>
                  <a:pt x="2979543" y="1122478"/>
                </a:lnTo>
                <a:lnTo>
                  <a:pt x="3168856" y="1122478"/>
                </a:lnTo>
                <a:lnTo>
                  <a:pt x="3059510" y="832644"/>
                </a:lnTo>
                <a:close/>
              </a:path>
              <a:path w="9296400" h="1139825">
                <a:moveTo>
                  <a:pt x="2809846" y="170884"/>
                </a:moveTo>
                <a:lnTo>
                  <a:pt x="2642799" y="170884"/>
                </a:lnTo>
                <a:lnTo>
                  <a:pt x="2823736" y="686890"/>
                </a:lnTo>
                <a:lnTo>
                  <a:pt x="3004520" y="686890"/>
                </a:lnTo>
                <a:lnTo>
                  <a:pt x="2809846" y="170884"/>
                </a:lnTo>
                <a:close/>
              </a:path>
              <a:path w="9296400" h="1139825">
                <a:moveTo>
                  <a:pt x="3509016" y="16753"/>
                </a:moveTo>
                <a:lnTo>
                  <a:pt x="3297923" y="16753"/>
                </a:lnTo>
                <a:lnTo>
                  <a:pt x="3297923" y="1122478"/>
                </a:lnTo>
                <a:lnTo>
                  <a:pt x="3462106" y="1122478"/>
                </a:lnTo>
                <a:lnTo>
                  <a:pt x="3462106" y="408783"/>
                </a:lnTo>
                <a:lnTo>
                  <a:pt x="3455404" y="229521"/>
                </a:lnTo>
                <a:lnTo>
                  <a:pt x="3639240" y="229521"/>
                </a:lnTo>
                <a:lnTo>
                  <a:pt x="3509016" y="16753"/>
                </a:lnTo>
                <a:close/>
              </a:path>
              <a:path w="9296400" h="1139825">
                <a:moveTo>
                  <a:pt x="3639240" y="229521"/>
                </a:moveTo>
                <a:lnTo>
                  <a:pt x="3457080" y="229521"/>
                </a:lnTo>
                <a:lnTo>
                  <a:pt x="3564302" y="425536"/>
                </a:lnTo>
                <a:lnTo>
                  <a:pt x="3991514" y="1122478"/>
                </a:lnTo>
                <a:lnTo>
                  <a:pt x="4204282" y="1122478"/>
                </a:lnTo>
                <a:lnTo>
                  <a:pt x="4204282" y="911385"/>
                </a:lnTo>
                <a:lnTo>
                  <a:pt x="4043450" y="911385"/>
                </a:lnTo>
                <a:lnTo>
                  <a:pt x="3934552" y="712020"/>
                </a:lnTo>
                <a:lnTo>
                  <a:pt x="3639240" y="229521"/>
                </a:lnTo>
                <a:close/>
              </a:path>
              <a:path w="9296400" h="1139825">
                <a:moveTo>
                  <a:pt x="4204282" y="16753"/>
                </a:moveTo>
                <a:lnTo>
                  <a:pt x="4038424" y="16753"/>
                </a:lnTo>
                <a:lnTo>
                  <a:pt x="4038424" y="730448"/>
                </a:lnTo>
                <a:lnTo>
                  <a:pt x="4045125" y="911385"/>
                </a:lnTo>
                <a:lnTo>
                  <a:pt x="4204282" y="911385"/>
                </a:lnTo>
                <a:lnTo>
                  <a:pt x="4204282" y="16753"/>
                </a:lnTo>
                <a:close/>
              </a:path>
              <a:path w="9296400" h="1139825">
                <a:moveTo>
                  <a:pt x="4643771" y="16753"/>
                </a:moveTo>
                <a:lnTo>
                  <a:pt x="4464510" y="16753"/>
                </a:lnTo>
                <a:lnTo>
                  <a:pt x="4464510" y="1122478"/>
                </a:lnTo>
                <a:lnTo>
                  <a:pt x="4643771" y="1122478"/>
                </a:lnTo>
                <a:lnTo>
                  <a:pt x="4643771" y="859450"/>
                </a:lnTo>
                <a:lnTo>
                  <a:pt x="4571732" y="859450"/>
                </a:lnTo>
                <a:lnTo>
                  <a:pt x="4554978" y="663435"/>
                </a:lnTo>
                <a:lnTo>
                  <a:pt x="4643771" y="567159"/>
                </a:lnTo>
                <a:lnTo>
                  <a:pt x="4643771" y="16753"/>
                </a:lnTo>
                <a:close/>
              </a:path>
              <a:path w="9296400" h="1139825">
                <a:moveTo>
                  <a:pt x="4952584" y="469185"/>
                </a:moveTo>
                <a:lnTo>
                  <a:pt x="4878319" y="549512"/>
                </a:lnTo>
                <a:lnTo>
                  <a:pt x="4858215" y="551187"/>
                </a:lnTo>
                <a:lnTo>
                  <a:pt x="4822726" y="589375"/>
                </a:lnTo>
                <a:lnTo>
                  <a:pt x="5169829" y="1122478"/>
                </a:lnTo>
                <a:lnTo>
                  <a:pt x="5380922" y="1122478"/>
                </a:lnTo>
                <a:lnTo>
                  <a:pt x="4952584" y="469185"/>
                </a:lnTo>
                <a:close/>
              </a:path>
              <a:path w="9296400" h="1139825">
                <a:moveTo>
                  <a:pt x="4643771" y="567159"/>
                </a:moveTo>
                <a:lnTo>
                  <a:pt x="4554978" y="663435"/>
                </a:lnTo>
                <a:lnTo>
                  <a:pt x="4571732" y="859450"/>
                </a:lnTo>
                <a:lnTo>
                  <a:pt x="4643771" y="781933"/>
                </a:lnTo>
                <a:lnTo>
                  <a:pt x="4643771" y="567159"/>
                </a:lnTo>
                <a:close/>
              </a:path>
              <a:path w="9296400" h="1139825">
                <a:moveTo>
                  <a:pt x="4643771" y="781933"/>
                </a:moveTo>
                <a:lnTo>
                  <a:pt x="4571732" y="859450"/>
                </a:lnTo>
                <a:lnTo>
                  <a:pt x="4643771" y="859450"/>
                </a:lnTo>
                <a:lnTo>
                  <a:pt x="4643771" y="781933"/>
                </a:lnTo>
                <a:close/>
              </a:path>
              <a:path w="9296400" h="1139825">
                <a:moveTo>
                  <a:pt x="5370870" y="16753"/>
                </a:moveTo>
                <a:lnTo>
                  <a:pt x="5151400" y="16753"/>
                </a:lnTo>
                <a:lnTo>
                  <a:pt x="4643771" y="567159"/>
                </a:lnTo>
                <a:lnTo>
                  <a:pt x="4643771" y="781933"/>
                </a:lnTo>
                <a:lnTo>
                  <a:pt x="4822726" y="589375"/>
                </a:lnTo>
                <a:lnTo>
                  <a:pt x="4772773" y="512654"/>
                </a:lnTo>
                <a:lnTo>
                  <a:pt x="4915177" y="412134"/>
                </a:lnTo>
                <a:lnTo>
                  <a:pt x="5005329" y="412134"/>
                </a:lnTo>
                <a:lnTo>
                  <a:pt x="5370870" y="16753"/>
                </a:lnTo>
                <a:close/>
              </a:path>
              <a:path w="9296400" h="1139825">
                <a:moveTo>
                  <a:pt x="4915177" y="412134"/>
                </a:moveTo>
                <a:lnTo>
                  <a:pt x="4772773" y="512654"/>
                </a:lnTo>
                <a:lnTo>
                  <a:pt x="4822726" y="589375"/>
                </a:lnTo>
                <a:lnTo>
                  <a:pt x="4858215" y="551187"/>
                </a:lnTo>
                <a:lnTo>
                  <a:pt x="4878319" y="549512"/>
                </a:lnTo>
                <a:lnTo>
                  <a:pt x="4952584" y="469185"/>
                </a:lnTo>
                <a:lnTo>
                  <a:pt x="4915177" y="412134"/>
                </a:lnTo>
                <a:close/>
              </a:path>
              <a:path w="9296400" h="1139825">
                <a:moveTo>
                  <a:pt x="5005329" y="412134"/>
                </a:moveTo>
                <a:lnTo>
                  <a:pt x="4915177" y="412134"/>
                </a:lnTo>
                <a:lnTo>
                  <a:pt x="4952584" y="469185"/>
                </a:lnTo>
                <a:lnTo>
                  <a:pt x="5005329" y="412134"/>
                </a:lnTo>
                <a:close/>
              </a:path>
              <a:path w="9296400" h="1139825">
                <a:moveTo>
                  <a:pt x="5962868" y="16753"/>
                </a:moveTo>
                <a:lnTo>
                  <a:pt x="5763502" y="16753"/>
                </a:lnTo>
                <a:lnTo>
                  <a:pt x="6157207" y="698617"/>
                </a:lnTo>
                <a:lnTo>
                  <a:pt x="6157207" y="1122478"/>
                </a:lnTo>
                <a:lnTo>
                  <a:pt x="6336469" y="1122478"/>
                </a:lnTo>
                <a:lnTo>
                  <a:pt x="6336469" y="698617"/>
                </a:lnTo>
                <a:lnTo>
                  <a:pt x="6429728" y="537784"/>
                </a:lnTo>
                <a:lnTo>
                  <a:pt x="6247676" y="537784"/>
                </a:lnTo>
                <a:lnTo>
                  <a:pt x="6160558" y="373601"/>
                </a:lnTo>
                <a:lnTo>
                  <a:pt x="5962868" y="16753"/>
                </a:lnTo>
                <a:close/>
              </a:path>
              <a:path w="9296400" h="1139825">
                <a:moveTo>
                  <a:pt x="6731850" y="16753"/>
                </a:moveTo>
                <a:lnTo>
                  <a:pt x="6530808" y="16753"/>
                </a:lnTo>
                <a:lnTo>
                  <a:pt x="6334793" y="373601"/>
                </a:lnTo>
                <a:lnTo>
                  <a:pt x="6247676" y="537784"/>
                </a:lnTo>
                <a:lnTo>
                  <a:pt x="6429728" y="537784"/>
                </a:lnTo>
                <a:lnTo>
                  <a:pt x="6731850" y="16753"/>
                </a:lnTo>
                <a:close/>
              </a:path>
              <a:path w="9296400" h="1139825">
                <a:moveTo>
                  <a:pt x="7256795" y="0"/>
                </a:moveTo>
                <a:lnTo>
                  <a:pt x="7204906" y="1908"/>
                </a:lnTo>
                <a:lnTo>
                  <a:pt x="7155343" y="7632"/>
                </a:lnTo>
                <a:lnTo>
                  <a:pt x="7108108" y="17172"/>
                </a:lnTo>
                <a:lnTo>
                  <a:pt x="7063199" y="30528"/>
                </a:lnTo>
                <a:lnTo>
                  <a:pt x="7020618" y="47700"/>
                </a:lnTo>
                <a:lnTo>
                  <a:pt x="6980363" y="68689"/>
                </a:lnTo>
                <a:lnTo>
                  <a:pt x="6935598" y="98510"/>
                </a:lnTo>
                <a:lnTo>
                  <a:pt x="6895122" y="133022"/>
                </a:lnTo>
                <a:lnTo>
                  <a:pt x="6858934" y="172225"/>
                </a:lnTo>
                <a:lnTo>
                  <a:pt x="6827036" y="216119"/>
                </a:lnTo>
                <a:lnTo>
                  <a:pt x="6799427" y="264703"/>
                </a:lnTo>
                <a:lnTo>
                  <a:pt x="6779974" y="308542"/>
                </a:lnTo>
                <a:lnTo>
                  <a:pt x="6764058" y="355172"/>
                </a:lnTo>
                <a:lnTo>
                  <a:pt x="6751679" y="404595"/>
                </a:lnTo>
                <a:lnTo>
                  <a:pt x="6742837" y="456809"/>
                </a:lnTo>
                <a:lnTo>
                  <a:pt x="6737532" y="511816"/>
                </a:lnTo>
                <a:lnTo>
                  <a:pt x="6735763" y="569616"/>
                </a:lnTo>
                <a:lnTo>
                  <a:pt x="6737532" y="627415"/>
                </a:lnTo>
                <a:lnTo>
                  <a:pt x="6742837" y="682422"/>
                </a:lnTo>
                <a:lnTo>
                  <a:pt x="6751679" y="734637"/>
                </a:lnTo>
                <a:lnTo>
                  <a:pt x="6764058" y="784059"/>
                </a:lnTo>
                <a:lnTo>
                  <a:pt x="6779974" y="830690"/>
                </a:lnTo>
                <a:lnTo>
                  <a:pt x="6799427" y="874528"/>
                </a:lnTo>
                <a:lnTo>
                  <a:pt x="6827036" y="923113"/>
                </a:lnTo>
                <a:lnTo>
                  <a:pt x="6858934" y="967007"/>
                </a:lnTo>
                <a:lnTo>
                  <a:pt x="6895122" y="1006210"/>
                </a:lnTo>
                <a:lnTo>
                  <a:pt x="6935598" y="1040722"/>
                </a:lnTo>
                <a:lnTo>
                  <a:pt x="6980363" y="1070543"/>
                </a:lnTo>
                <a:lnTo>
                  <a:pt x="7020618" y="1091531"/>
                </a:lnTo>
                <a:lnTo>
                  <a:pt x="7063199" y="1108703"/>
                </a:lnTo>
                <a:lnTo>
                  <a:pt x="7108108" y="1122060"/>
                </a:lnTo>
                <a:lnTo>
                  <a:pt x="7155343" y="1131600"/>
                </a:lnTo>
                <a:lnTo>
                  <a:pt x="7204906" y="1137324"/>
                </a:lnTo>
                <a:lnTo>
                  <a:pt x="7256795" y="1139232"/>
                </a:lnTo>
                <a:lnTo>
                  <a:pt x="7309196" y="1137324"/>
                </a:lnTo>
                <a:lnTo>
                  <a:pt x="7359177" y="1131600"/>
                </a:lnTo>
                <a:lnTo>
                  <a:pt x="7406738" y="1122060"/>
                </a:lnTo>
                <a:lnTo>
                  <a:pt x="7451879" y="1108703"/>
                </a:lnTo>
                <a:lnTo>
                  <a:pt x="7494600" y="1091531"/>
                </a:lnTo>
                <a:lnTo>
                  <a:pt x="7534901" y="1070543"/>
                </a:lnTo>
                <a:lnTo>
                  <a:pt x="7579667" y="1040722"/>
                </a:lnTo>
                <a:lnTo>
                  <a:pt x="7620143" y="1006210"/>
                </a:lnTo>
                <a:lnTo>
                  <a:pt x="7641175" y="983425"/>
                </a:lnTo>
                <a:lnTo>
                  <a:pt x="7256795" y="983425"/>
                </a:lnTo>
                <a:lnTo>
                  <a:pt x="7206639" y="980389"/>
                </a:lnTo>
                <a:lnTo>
                  <a:pt x="7160044" y="971279"/>
                </a:lnTo>
                <a:lnTo>
                  <a:pt x="7117008" y="956096"/>
                </a:lnTo>
                <a:lnTo>
                  <a:pt x="7077533" y="934840"/>
                </a:lnTo>
                <a:lnTo>
                  <a:pt x="7042770" y="907825"/>
                </a:lnTo>
                <a:lnTo>
                  <a:pt x="7012195" y="875366"/>
                </a:lnTo>
                <a:lnTo>
                  <a:pt x="6985808" y="837461"/>
                </a:lnTo>
                <a:lnTo>
                  <a:pt x="6963610" y="794111"/>
                </a:lnTo>
                <a:lnTo>
                  <a:pt x="6949135" y="755110"/>
                </a:lnTo>
                <a:lnTo>
                  <a:pt x="6937877" y="713159"/>
                </a:lnTo>
                <a:lnTo>
                  <a:pt x="6929835" y="668260"/>
                </a:lnTo>
                <a:lnTo>
                  <a:pt x="6925010" y="620412"/>
                </a:lnTo>
                <a:lnTo>
                  <a:pt x="6923401" y="569616"/>
                </a:lnTo>
                <a:lnTo>
                  <a:pt x="6925010" y="518283"/>
                </a:lnTo>
                <a:lnTo>
                  <a:pt x="6929835" y="470167"/>
                </a:lnTo>
                <a:lnTo>
                  <a:pt x="6937877" y="425268"/>
                </a:lnTo>
                <a:lnTo>
                  <a:pt x="6949135" y="383586"/>
                </a:lnTo>
                <a:lnTo>
                  <a:pt x="6963610" y="345120"/>
                </a:lnTo>
                <a:lnTo>
                  <a:pt x="6985808" y="301770"/>
                </a:lnTo>
                <a:lnTo>
                  <a:pt x="7012195" y="263866"/>
                </a:lnTo>
                <a:lnTo>
                  <a:pt x="7042770" y="231406"/>
                </a:lnTo>
                <a:lnTo>
                  <a:pt x="7077533" y="204391"/>
                </a:lnTo>
                <a:lnTo>
                  <a:pt x="7117008" y="183135"/>
                </a:lnTo>
                <a:lnTo>
                  <a:pt x="7160044" y="167952"/>
                </a:lnTo>
                <a:lnTo>
                  <a:pt x="7206639" y="158843"/>
                </a:lnTo>
                <a:lnTo>
                  <a:pt x="7256795" y="155806"/>
                </a:lnTo>
                <a:lnTo>
                  <a:pt x="7641175" y="155806"/>
                </a:lnTo>
                <a:lnTo>
                  <a:pt x="7620143" y="133022"/>
                </a:lnTo>
                <a:lnTo>
                  <a:pt x="7579667" y="98510"/>
                </a:lnTo>
                <a:lnTo>
                  <a:pt x="7534901" y="68689"/>
                </a:lnTo>
                <a:lnTo>
                  <a:pt x="7494600" y="47700"/>
                </a:lnTo>
                <a:lnTo>
                  <a:pt x="7451879" y="30528"/>
                </a:lnTo>
                <a:lnTo>
                  <a:pt x="7406738" y="17172"/>
                </a:lnTo>
                <a:lnTo>
                  <a:pt x="7359177" y="7632"/>
                </a:lnTo>
                <a:lnTo>
                  <a:pt x="7309196" y="1908"/>
                </a:lnTo>
                <a:lnTo>
                  <a:pt x="7256795" y="0"/>
                </a:lnTo>
                <a:close/>
              </a:path>
              <a:path w="9296400" h="1139825">
                <a:moveTo>
                  <a:pt x="7641175" y="155806"/>
                </a:moveTo>
                <a:lnTo>
                  <a:pt x="7256795" y="155806"/>
                </a:lnTo>
                <a:lnTo>
                  <a:pt x="7307578" y="158843"/>
                </a:lnTo>
                <a:lnTo>
                  <a:pt x="7354383" y="167952"/>
                </a:lnTo>
                <a:lnTo>
                  <a:pt x="7397209" y="183135"/>
                </a:lnTo>
                <a:lnTo>
                  <a:pt x="7436056" y="204391"/>
                </a:lnTo>
                <a:lnTo>
                  <a:pt x="7471552" y="231406"/>
                </a:lnTo>
                <a:lnTo>
                  <a:pt x="7502651" y="263866"/>
                </a:lnTo>
                <a:lnTo>
                  <a:pt x="7529352" y="301770"/>
                </a:lnTo>
                <a:lnTo>
                  <a:pt x="7551655" y="345120"/>
                </a:lnTo>
                <a:lnTo>
                  <a:pt x="7566130" y="383586"/>
                </a:lnTo>
                <a:lnTo>
                  <a:pt x="7577388" y="425268"/>
                </a:lnTo>
                <a:lnTo>
                  <a:pt x="7585430" y="470167"/>
                </a:lnTo>
                <a:lnTo>
                  <a:pt x="7590255" y="518283"/>
                </a:lnTo>
                <a:lnTo>
                  <a:pt x="7591863" y="569616"/>
                </a:lnTo>
                <a:lnTo>
                  <a:pt x="7590255" y="620412"/>
                </a:lnTo>
                <a:lnTo>
                  <a:pt x="7585430" y="668260"/>
                </a:lnTo>
                <a:lnTo>
                  <a:pt x="7577388" y="713159"/>
                </a:lnTo>
                <a:lnTo>
                  <a:pt x="7566130" y="755110"/>
                </a:lnTo>
                <a:lnTo>
                  <a:pt x="7551655" y="794111"/>
                </a:lnTo>
                <a:lnTo>
                  <a:pt x="7529352" y="837461"/>
                </a:lnTo>
                <a:lnTo>
                  <a:pt x="7502651" y="875366"/>
                </a:lnTo>
                <a:lnTo>
                  <a:pt x="7471552" y="907825"/>
                </a:lnTo>
                <a:lnTo>
                  <a:pt x="7436056" y="934840"/>
                </a:lnTo>
                <a:lnTo>
                  <a:pt x="7397209" y="956096"/>
                </a:lnTo>
                <a:lnTo>
                  <a:pt x="7354383" y="971279"/>
                </a:lnTo>
                <a:lnTo>
                  <a:pt x="7307578" y="980389"/>
                </a:lnTo>
                <a:lnTo>
                  <a:pt x="7256795" y="983425"/>
                </a:lnTo>
                <a:lnTo>
                  <a:pt x="7641175" y="983425"/>
                </a:lnTo>
                <a:lnTo>
                  <a:pt x="7688229" y="923113"/>
                </a:lnTo>
                <a:lnTo>
                  <a:pt x="7715838" y="874528"/>
                </a:lnTo>
                <a:lnTo>
                  <a:pt x="7735291" y="830690"/>
                </a:lnTo>
                <a:lnTo>
                  <a:pt x="7751206" y="784059"/>
                </a:lnTo>
                <a:lnTo>
                  <a:pt x="7763585" y="734637"/>
                </a:lnTo>
                <a:lnTo>
                  <a:pt x="7772427" y="682422"/>
                </a:lnTo>
                <a:lnTo>
                  <a:pt x="7777733" y="627415"/>
                </a:lnTo>
                <a:lnTo>
                  <a:pt x="7779501" y="569616"/>
                </a:lnTo>
                <a:lnTo>
                  <a:pt x="7777733" y="511816"/>
                </a:lnTo>
                <a:lnTo>
                  <a:pt x="7772427" y="456809"/>
                </a:lnTo>
                <a:lnTo>
                  <a:pt x="7763585" y="404595"/>
                </a:lnTo>
                <a:lnTo>
                  <a:pt x="7751206" y="355172"/>
                </a:lnTo>
                <a:lnTo>
                  <a:pt x="7735291" y="308542"/>
                </a:lnTo>
                <a:lnTo>
                  <a:pt x="7715838" y="264703"/>
                </a:lnTo>
                <a:lnTo>
                  <a:pt x="7688229" y="216119"/>
                </a:lnTo>
                <a:lnTo>
                  <a:pt x="7656330" y="172225"/>
                </a:lnTo>
                <a:lnTo>
                  <a:pt x="7641175" y="155806"/>
                </a:lnTo>
                <a:close/>
              </a:path>
              <a:path w="9296400" h="1139825">
                <a:moveTo>
                  <a:pt x="8136545" y="16753"/>
                </a:moveTo>
                <a:lnTo>
                  <a:pt x="7957283" y="16753"/>
                </a:lnTo>
                <a:lnTo>
                  <a:pt x="7957283" y="698617"/>
                </a:lnTo>
                <a:lnTo>
                  <a:pt x="7959642" y="759100"/>
                </a:lnTo>
                <a:lnTo>
                  <a:pt x="7966720" y="815139"/>
                </a:lnTo>
                <a:lnTo>
                  <a:pt x="7978516" y="866732"/>
                </a:lnTo>
                <a:lnTo>
                  <a:pt x="7995030" y="913881"/>
                </a:lnTo>
                <a:lnTo>
                  <a:pt x="8016262" y="956585"/>
                </a:lnTo>
                <a:lnTo>
                  <a:pt x="8042213" y="994845"/>
                </a:lnTo>
                <a:lnTo>
                  <a:pt x="8072882" y="1028659"/>
                </a:lnTo>
                <a:lnTo>
                  <a:pt x="8108440" y="1057995"/>
                </a:lnTo>
                <a:lnTo>
                  <a:pt x="8148102" y="1082817"/>
                </a:lnTo>
                <a:lnTo>
                  <a:pt x="8191865" y="1103127"/>
                </a:lnTo>
                <a:lnTo>
                  <a:pt x="8239732" y="1118923"/>
                </a:lnTo>
                <a:lnTo>
                  <a:pt x="8291702" y="1130206"/>
                </a:lnTo>
                <a:lnTo>
                  <a:pt x="8347775" y="1136975"/>
                </a:lnTo>
                <a:lnTo>
                  <a:pt x="8407950" y="1139232"/>
                </a:lnTo>
                <a:lnTo>
                  <a:pt x="8468981" y="1136975"/>
                </a:lnTo>
                <a:lnTo>
                  <a:pt x="8525703" y="1130206"/>
                </a:lnTo>
                <a:lnTo>
                  <a:pt x="8578117" y="1118923"/>
                </a:lnTo>
                <a:lnTo>
                  <a:pt x="8626224" y="1103127"/>
                </a:lnTo>
                <a:lnTo>
                  <a:pt x="8670022" y="1082817"/>
                </a:lnTo>
                <a:lnTo>
                  <a:pt x="8709512" y="1057995"/>
                </a:lnTo>
                <a:lnTo>
                  <a:pt x="8744694" y="1028659"/>
                </a:lnTo>
                <a:lnTo>
                  <a:pt x="8775363" y="994845"/>
                </a:lnTo>
                <a:lnTo>
                  <a:pt x="8783109" y="983425"/>
                </a:lnTo>
                <a:lnTo>
                  <a:pt x="8407950" y="983425"/>
                </a:lnTo>
                <a:lnTo>
                  <a:pt x="8355814" y="980409"/>
                </a:lnTo>
                <a:lnTo>
                  <a:pt x="8309306" y="971363"/>
                </a:lnTo>
                <a:lnTo>
                  <a:pt x="8268428" y="956285"/>
                </a:lnTo>
                <a:lnTo>
                  <a:pt x="8233179" y="935175"/>
                </a:lnTo>
                <a:lnTo>
                  <a:pt x="8203559" y="908035"/>
                </a:lnTo>
                <a:lnTo>
                  <a:pt x="8179433" y="874662"/>
                </a:lnTo>
                <a:lnTo>
                  <a:pt x="8160669" y="834856"/>
                </a:lnTo>
                <a:lnTo>
                  <a:pt x="8147267" y="788616"/>
                </a:lnTo>
                <a:lnTo>
                  <a:pt x="8139225" y="735944"/>
                </a:lnTo>
                <a:lnTo>
                  <a:pt x="8136545" y="676838"/>
                </a:lnTo>
                <a:lnTo>
                  <a:pt x="8136545" y="16753"/>
                </a:lnTo>
                <a:close/>
              </a:path>
              <a:path w="9296400" h="1139825">
                <a:moveTo>
                  <a:pt x="8860292" y="16753"/>
                </a:moveTo>
                <a:lnTo>
                  <a:pt x="8681031" y="16753"/>
                </a:lnTo>
                <a:lnTo>
                  <a:pt x="8681031" y="676838"/>
                </a:lnTo>
                <a:lnTo>
                  <a:pt x="8678350" y="735944"/>
                </a:lnTo>
                <a:lnTo>
                  <a:pt x="8670309" y="788616"/>
                </a:lnTo>
                <a:lnTo>
                  <a:pt x="8656906" y="834856"/>
                </a:lnTo>
                <a:lnTo>
                  <a:pt x="8638142" y="874662"/>
                </a:lnTo>
                <a:lnTo>
                  <a:pt x="8614017" y="908035"/>
                </a:lnTo>
                <a:lnTo>
                  <a:pt x="8584330" y="935175"/>
                </a:lnTo>
                <a:lnTo>
                  <a:pt x="8548880" y="956285"/>
                </a:lnTo>
                <a:lnTo>
                  <a:pt x="8507667" y="971363"/>
                </a:lnTo>
                <a:lnTo>
                  <a:pt x="8460690" y="980409"/>
                </a:lnTo>
                <a:lnTo>
                  <a:pt x="8407950" y="983425"/>
                </a:lnTo>
                <a:lnTo>
                  <a:pt x="8783109" y="983425"/>
                </a:lnTo>
                <a:lnTo>
                  <a:pt x="8822546" y="913881"/>
                </a:lnTo>
                <a:lnTo>
                  <a:pt x="8839060" y="866732"/>
                </a:lnTo>
                <a:lnTo>
                  <a:pt x="8850856" y="815139"/>
                </a:lnTo>
                <a:lnTo>
                  <a:pt x="8857933" y="759100"/>
                </a:lnTo>
                <a:lnTo>
                  <a:pt x="8860292" y="698617"/>
                </a:lnTo>
                <a:lnTo>
                  <a:pt x="8860292" y="16753"/>
                </a:lnTo>
                <a:close/>
              </a:path>
              <a:path w="9296400" h="1139825">
                <a:moveTo>
                  <a:pt x="9264023" y="16753"/>
                </a:moveTo>
                <a:lnTo>
                  <a:pt x="9076385" y="16753"/>
                </a:lnTo>
                <a:lnTo>
                  <a:pt x="9076385" y="459043"/>
                </a:lnTo>
                <a:lnTo>
                  <a:pt x="9099841" y="770657"/>
                </a:lnTo>
                <a:lnTo>
                  <a:pt x="9240569" y="770657"/>
                </a:lnTo>
                <a:lnTo>
                  <a:pt x="9264023" y="459043"/>
                </a:lnTo>
                <a:lnTo>
                  <a:pt x="9264023" y="16753"/>
                </a:lnTo>
                <a:close/>
              </a:path>
              <a:path w="9296400" h="1139825">
                <a:moveTo>
                  <a:pt x="9170205" y="901333"/>
                </a:moveTo>
                <a:lnTo>
                  <a:pt x="9119944" y="909710"/>
                </a:lnTo>
                <a:lnTo>
                  <a:pt x="9079736" y="934840"/>
                </a:lnTo>
                <a:lnTo>
                  <a:pt x="9054606" y="972117"/>
                </a:lnTo>
                <a:lnTo>
                  <a:pt x="9046230" y="1020283"/>
                </a:lnTo>
                <a:lnTo>
                  <a:pt x="9048324" y="1045727"/>
                </a:lnTo>
                <a:lnTo>
                  <a:pt x="9065077" y="1088448"/>
                </a:lnTo>
                <a:lnTo>
                  <a:pt x="9098584" y="1119651"/>
                </a:lnTo>
                <a:lnTo>
                  <a:pt x="9143818" y="1135567"/>
                </a:lnTo>
                <a:lnTo>
                  <a:pt x="9170205" y="1137557"/>
                </a:lnTo>
                <a:lnTo>
                  <a:pt x="9197219" y="1135567"/>
                </a:lnTo>
                <a:lnTo>
                  <a:pt x="9242453" y="1119651"/>
                </a:lnTo>
                <a:lnTo>
                  <a:pt x="9276065" y="1088448"/>
                </a:lnTo>
                <a:lnTo>
                  <a:pt x="9293656" y="1045727"/>
                </a:lnTo>
                <a:lnTo>
                  <a:pt x="9295855" y="1020283"/>
                </a:lnTo>
                <a:lnTo>
                  <a:pt x="9293656" y="994838"/>
                </a:lnTo>
                <a:lnTo>
                  <a:pt x="9276065" y="952117"/>
                </a:lnTo>
                <a:lnTo>
                  <a:pt x="9242453" y="920181"/>
                </a:lnTo>
                <a:lnTo>
                  <a:pt x="9197219" y="903427"/>
                </a:lnTo>
                <a:lnTo>
                  <a:pt x="9170205" y="901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4308" y="8544242"/>
            <a:ext cx="4690956" cy="234547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8382" y="10789828"/>
            <a:ext cx="5113126" cy="1897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6634" y="5117645"/>
            <a:ext cx="5688198" cy="11596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8885" y="5392506"/>
            <a:ext cx="4083645" cy="408364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052050" y="1235564"/>
            <a:ext cx="20955" cy="2869565"/>
          </a:xfrm>
          <a:custGeom>
            <a:avLst/>
            <a:gdLst/>
            <a:ahLst/>
            <a:cxnLst/>
            <a:rect l="l" t="t" r="r" b="b"/>
            <a:pathLst>
              <a:path w="20954" h="2869565">
                <a:moveTo>
                  <a:pt x="20941" y="2869022"/>
                </a:moveTo>
                <a:lnTo>
                  <a:pt x="20941" y="0"/>
                </a:lnTo>
                <a:lnTo>
                  <a:pt x="0" y="0"/>
                </a:lnTo>
                <a:lnTo>
                  <a:pt x="0" y="2869022"/>
                </a:lnTo>
                <a:lnTo>
                  <a:pt x="20941" y="2869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052050" y="6973609"/>
            <a:ext cx="20955" cy="2869565"/>
          </a:xfrm>
          <a:custGeom>
            <a:avLst/>
            <a:gdLst/>
            <a:ahLst/>
            <a:cxnLst/>
            <a:rect l="l" t="t" r="r" b="b"/>
            <a:pathLst>
              <a:path w="20954" h="2869565">
                <a:moveTo>
                  <a:pt x="20941" y="2869022"/>
                </a:moveTo>
                <a:lnTo>
                  <a:pt x="20941" y="0"/>
                </a:lnTo>
                <a:lnTo>
                  <a:pt x="0" y="0"/>
                </a:lnTo>
                <a:lnTo>
                  <a:pt x="0" y="2869022"/>
                </a:lnTo>
                <a:lnTo>
                  <a:pt x="20941" y="2869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157002" y="9476151"/>
            <a:ext cx="4125595" cy="20955"/>
          </a:xfrm>
          <a:custGeom>
            <a:avLst/>
            <a:gdLst/>
            <a:ahLst/>
            <a:cxnLst/>
            <a:rect l="l" t="t" r="r" b="b"/>
            <a:pathLst>
              <a:path w="4125595" h="20954">
                <a:moveTo>
                  <a:pt x="0" y="20941"/>
                </a:moveTo>
                <a:lnTo>
                  <a:pt x="4125528" y="20941"/>
                </a:lnTo>
                <a:lnTo>
                  <a:pt x="4125528" y="0"/>
                </a:lnTo>
                <a:lnTo>
                  <a:pt x="0" y="0"/>
                </a:lnTo>
                <a:lnTo>
                  <a:pt x="0" y="2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821568" y="9476151"/>
            <a:ext cx="4125595" cy="20955"/>
          </a:xfrm>
          <a:custGeom>
            <a:avLst/>
            <a:gdLst/>
            <a:ahLst/>
            <a:cxnLst/>
            <a:rect l="l" t="t" r="r" b="b"/>
            <a:pathLst>
              <a:path w="4125594" h="20954">
                <a:moveTo>
                  <a:pt x="0" y="20941"/>
                </a:moveTo>
                <a:lnTo>
                  <a:pt x="4125528" y="20941"/>
                </a:lnTo>
                <a:lnTo>
                  <a:pt x="4125528" y="0"/>
                </a:lnTo>
                <a:lnTo>
                  <a:pt x="0" y="0"/>
                </a:lnTo>
                <a:lnTo>
                  <a:pt x="0" y="2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26184" y="9890462"/>
            <a:ext cx="899794" cy="303530"/>
          </a:xfrm>
          <a:custGeom>
            <a:avLst/>
            <a:gdLst/>
            <a:ahLst/>
            <a:cxnLst/>
            <a:rect l="l" t="t" r="r" b="b"/>
            <a:pathLst>
              <a:path w="899795" h="303529">
                <a:moveTo>
                  <a:pt x="256997" y="0"/>
                </a:moveTo>
                <a:lnTo>
                  <a:pt x="230191" y="0"/>
                </a:lnTo>
                <a:lnTo>
                  <a:pt x="230191" y="302901"/>
                </a:lnTo>
                <a:lnTo>
                  <a:pt x="256997" y="302901"/>
                </a:lnTo>
                <a:lnTo>
                  <a:pt x="256997" y="144414"/>
                </a:lnTo>
                <a:lnTo>
                  <a:pt x="239238" y="144414"/>
                </a:lnTo>
                <a:lnTo>
                  <a:pt x="239238" y="121629"/>
                </a:lnTo>
                <a:lnTo>
                  <a:pt x="256997" y="121629"/>
                </a:lnTo>
                <a:lnTo>
                  <a:pt x="256997" y="0"/>
                </a:lnTo>
                <a:close/>
              </a:path>
              <a:path w="899795" h="303529">
                <a:moveTo>
                  <a:pt x="189313" y="8041"/>
                </a:moveTo>
                <a:lnTo>
                  <a:pt x="162843" y="8041"/>
                </a:lnTo>
                <a:lnTo>
                  <a:pt x="162843" y="288158"/>
                </a:lnTo>
                <a:lnTo>
                  <a:pt x="189313" y="288158"/>
                </a:lnTo>
                <a:lnTo>
                  <a:pt x="189313" y="144414"/>
                </a:lnTo>
                <a:lnTo>
                  <a:pt x="181271" y="144414"/>
                </a:lnTo>
                <a:lnTo>
                  <a:pt x="181271" y="121629"/>
                </a:lnTo>
                <a:lnTo>
                  <a:pt x="189313" y="121629"/>
                </a:lnTo>
                <a:lnTo>
                  <a:pt x="189313" y="8041"/>
                </a:lnTo>
                <a:close/>
              </a:path>
              <a:path w="899795" h="303529">
                <a:moveTo>
                  <a:pt x="189313" y="121629"/>
                </a:moveTo>
                <a:lnTo>
                  <a:pt x="181271" y="121629"/>
                </a:lnTo>
                <a:lnTo>
                  <a:pt x="181271" y="144414"/>
                </a:lnTo>
                <a:lnTo>
                  <a:pt x="189313" y="144414"/>
                </a:lnTo>
                <a:lnTo>
                  <a:pt x="189313" y="121629"/>
                </a:lnTo>
                <a:close/>
              </a:path>
              <a:path w="899795" h="303529">
                <a:moveTo>
                  <a:pt x="230191" y="121629"/>
                </a:moveTo>
                <a:lnTo>
                  <a:pt x="189313" y="121629"/>
                </a:lnTo>
                <a:lnTo>
                  <a:pt x="189313" y="144414"/>
                </a:lnTo>
                <a:lnTo>
                  <a:pt x="230191" y="144414"/>
                </a:lnTo>
                <a:lnTo>
                  <a:pt x="230191" y="121629"/>
                </a:lnTo>
                <a:close/>
              </a:path>
              <a:path w="899795" h="303529">
                <a:moveTo>
                  <a:pt x="256997" y="121629"/>
                </a:moveTo>
                <a:lnTo>
                  <a:pt x="239238" y="121629"/>
                </a:lnTo>
                <a:lnTo>
                  <a:pt x="239238" y="144414"/>
                </a:lnTo>
                <a:lnTo>
                  <a:pt x="256997" y="144414"/>
                </a:lnTo>
                <a:lnTo>
                  <a:pt x="256997" y="121629"/>
                </a:lnTo>
                <a:close/>
              </a:path>
              <a:path w="899795" h="303529">
                <a:moveTo>
                  <a:pt x="112247" y="38867"/>
                </a:moveTo>
                <a:lnTo>
                  <a:pt x="102865" y="38867"/>
                </a:lnTo>
                <a:lnTo>
                  <a:pt x="102865" y="44229"/>
                </a:lnTo>
                <a:lnTo>
                  <a:pt x="97489" y="94960"/>
                </a:lnTo>
                <a:lnTo>
                  <a:pt x="79955" y="141482"/>
                </a:lnTo>
                <a:lnTo>
                  <a:pt x="48160" y="182853"/>
                </a:lnTo>
                <a:lnTo>
                  <a:pt x="0" y="218129"/>
                </a:lnTo>
                <a:lnTo>
                  <a:pt x="16418" y="237898"/>
                </a:lnTo>
                <a:lnTo>
                  <a:pt x="61392" y="206037"/>
                </a:lnTo>
                <a:lnTo>
                  <a:pt x="93628" y="169335"/>
                </a:lnTo>
                <a:lnTo>
                  <a:pt x="114703" y="128660"/>
                </a:lnTo>
                <a:lnTo>
                  <a:pt x="126192" y="84882"/>
                </a:lnTo>
                <a:lnTo>
                  <a:pt x="127923" y="61987"/>
                </a:lnTo>
                <a:lnTo>
                  <a:pt x="112247" y="61987"/>
                </a:lnTo>
                <a:lnTo>
                  <a:pt x="112247" y="38867"/>
                </a:lnTo>
                <a:close/>
              </a:path>
              <a:path w="899795" h="303529">
                <a:moveTo>
                  <a:pt x="102865" y="38867"/>
                </a:moveTo>
                <a:lnTo>
                  <a:pt x="11727" y="38867"/>
                </a:lnTo>
                <a:lnTo>
                  <a:pt x="11727" y="61987"/>
                </a:lnTo>
                <a:lnTo>
                  <a:pt x="100983" y="61987"/>
                </a:lnTo>
                <a:lnTo>
                  <a:pt x="102865" y="44229"/>
                </a:lnTo>
                <a:lnTo>
                  <a:pt x="102865" y="38867"/>
                </a:lnTo>
                <a:close/>
              </a:path>
              <a:path w="899795" h="303529">
                <a:moveTo>
                  <a:pt x="129671" y="38867"/>
                </a:moveTo>
                <a:lnTo>
                  <a:pt x="112247" y="38867"/>
                </a:lnTo>
                <a:lnTo>
                  <a:pt x="112247" y="61987"/>
                </a:lnTo>
                <a:lnTo>
                  <a:pt x="127923" y="61987"/>
                </a:lnTo>
                <a:lnTo>
                  <a:pt x="129671" y="38867"/>
                </a:lnTo>
                <a:close/>
              </a:path>
              <a:path w="899795" h="303529">
                <a:moveTo>
                  <a:pt x="348444" y="12397"/>
                </a:moveTo>
                <a:lnTo>
                  <a:pt x="320969" y="12397"/>
                </a:lnTo>
                <a:lnTo>
                  <a:pt x="320969" y="144749"/>
                </a:lnTo>
                <a:lnTo>
                  <a:pt x="461027" y="144749"/>
                </a:lnTo>
                <a:lnTo>
                  <a:pt x="461027" y="122299"/>
                </a:lnTo>
                <a:lnTo>
                  <a:pt x="348444" y="122299"/>
                </a:lnTo>
                <a:lnTo>
                  <a:pt x="348444" y="77735"/>
                </a:lnTo>
                <a:lnTo>
                  <a:pt x="461027" y="77735"/>
                </a:lnTo>
                <a:lnTo>
                  <a:pt x="461027" y="55956"/>
                </a:lnTo>
                <a:lnTo>
                  <a:pt x="348444" y="55956"/>
                </a:lnTo>
                <a:lnTo>
                  <a:pt x="348444" y="12397"/>
                </a:lnTo>
                <a:close/>
              </a:path>
              <a:path w="899795" h="303529">
                <a:moveTo>
                  <a:pt x="461027" y="77735"/>
                </a:moveTo>
                <a:lnTo>
                  <a:pt x="433887" y="77735"/>
                </a:lnTo>
                <a:lnTo>
                  <a:pt x="433887" y="122299"/>
                </a:lnTo>
                <a:lnTo>
                  <a:pt x="461027" y="122299"/>
                </a:lnTo>
                <a:lnTo>
                  <a:pt x="461027" y="77735"/>
                </a:lnTo>
                <a:close/>
              </a:path>
              <a:path w="899795" h="303529">
                <a:moveTo>
                  <a:pt x="461027" y="12397"/>
                </a:moveTo>
                <a:lnTo>
                  <a:pt x="433887" y="12397"/>
                </a:lnTo>
                <a:lnTo>
                  <a:pt x="433887" y="55956"/>
                </a:lnTo>
                <a:lnTo>
                  <a:pt x="461027" y="55956"/>
                </a:lnTo>
                <a:lnTo>
                  <a:pt x="461027" y="12397"/>
                </a:lnTo>
                <a:close/>
              </a:path>
              <a:path w="899795" h="303529">
                <a:moveTo>
                  <a:pt x="543454" y="0"/>
                </a:moveTo>
                <a:lnTo>
                  <a:pt x="515643" y="0"/>
                </a:lnTo>
                <a:lnTo>
                  <a:pt x="515643" y="156141"/>
                </a:lnTo>
                <a:lnTo>
                  <a:pt x="543454" y="156141"/>
                </a:lnTo>
                <a:lnTo>
                  <a:pt x="543454" y="88122"/>
                </a:lnTo>
                <a:lnTo>
                  <a:pt x="531392" y="88122"/>
                </a:lnTo>
                <a:lnTo>
                  <a:pt x="531392" y="65003"/>
                </a:lnTo>
                <a:lnTo>
                  <a:pt x="543454" y="65003"/>
                </a:lnTo>
                <a:lnTo>
                  <a:pt x="543454" y="0"/>
                </a:lnTo>
                <a:close/>
              </a:path>
              <a:path w="899795" h="303529">
                <a:moveTo>
                  <a:pt x="543454" y="65003"/>
                </a:moveTo>
                <a:lnTo>
                  <a:pt x="531392" y="65003"/>
                </a:lnTo>
                <a:lnTo>
                  <a:pt x="531392" y="88122"/>
                </a:lnTo>
                <a:lnTo>
                  <a:pt x="543454" y="88122"/>
                </a:lnTo>
                <a:lnTo>
                  <a:pt x="543454" y="65003"/>
                </a:lnTo>
                <a:close/>
              </a:path>
              <a:path w="899795" h="303529">
                <a:moveTo>
                  <a:pt x="588018" y="65003"/>
                </a:moveTo>
                <a:lnTo>
                  <a:pt x="543454" y="65003"/>
                </a:lnTo>
                <a:lnTo>
                  <a:pt x="543454" y="88122"/>
                </a:lnTo>
                <a:lnTo>
                  <a:pt x="588018" y="88122"/>
                </a:lnTo>
                <a:lnTo>
                  <a:pt x="588018" y="65003"/>
                </a:lnTo>
                <a:close/>
              </a:path>
              <a:path w="899795" h="303529">
                <a:moveTo>
                  <a:pt x="543454" y="170884"/>
                </a:moveTo>
                <a:lnTo>
                  <a:pt x="351125" y="170884"/>
                </a:lnTo>
                <a:lnTo>
                  <a:pt x="351125" y="192999"/>
                </a:lnTo>
                <a:lnTo>
                  <a:pt x="516314" y="192999"/>
                </a:lnTo>
                <a:lnTo>
                  <a:pt x="516314" y="223490"/>
                </a:lnTo>
                <a:lnTo>
                  <a:pt x="351795" y="223490"/>
                </a:lnTo>
                <a:lnTo>
                  <a:pt x="351795" y="299551"/>
                </a:lnTo>
                <a:lnTo>
                  <a:pt x="554511" y="299551"/>
                </a:lnTo>
                <a:lnTo>
                  <a:pt x="554511" y="289834"/>
                </a:lnTo>
                <a:lnTo>
                  <a:pt x="379271" y="289834"/>
                </a:lnTo>
                <a:lnTo>
                  <a:pt x="379271" y="244264"/>
                </a:lnTo>
                <a:lnTo>
                  <a:pt x="543454" y="244264"/>
                </a:lnTo>
                <a:lnTo>
                  <a:pt x="543454" y="170884"/>
                </a:lnTo>
                <a:close/>
              </a:path>
              <a:path w="899795" h="303529">
                <a:moveTo>
                  <a:pt x="554511" y="277436"/>
                </a:moveTo>
                <a:lnTo>
                  <a:pt x="379271" y="277436"/>
                </a:lnTo>
                <a:lnTo>
                  <a:pt x="379271" y="289834"/>
                </a:lnTo>
                <a:lnTo>
                  <a:pt x="554511" y="289834"/>
                </a:lnTo>
                <a:lnTo>
                  <a:pt x="554511" y="277436"/>
                </a:lnTo>
                <a:close/>
              </a:path>
              <a:path w="899795" h="303529">
                <a:moveTo>
                  <a:pt x="696554" y="43223"/>
                </a:moveTo>
                <a:lnTo>
                  <a:pt x="691528" y="43223"/>
                </a:lnTo>
                <a:lnTo>
                  <a:pt x="691528" y="92478"/>
                </a:lnTo>
                <a:lnTo>
                  <a:pt x="685146" y="131451"/>
                </a:lnTo>
                <a:lnTo>
                  <a:pt x="667864" y="168790"/>
                </a:lnTo>
                <a:lnTo>
                  <a:pt x="642477" y="200475"/>
                </a:lnTo>
                <a:lnTo>
                  <a:pt x="611782" y="222485"/>
                </a:lnTo>
                <a:lnTo>
                  <a:pt x="627865" y="244599"/>
                </a:lnTo>
                <a:lnTo>
                  <a:pt x="661199" y="219511"/>
                </a:lnTo>
                <a:lnTo>
                  <a:pt x="688471" y="183114"/>
                </a:lnTo>
                <a:lnTo>
                  <a:pt x="705472" y="142778"/>
                </a:lnTo>
                <a:lnTo>
                  <a:pt x="703010" y="137053"/>
                </a:lnTo>
                <a:lnTo>
                  <a:pt x="696554" y="92478"/>
                </a:lnTo>
                <a:lnTo>
                  <a:pt x="696554" y="43223"/>
                </a:lnTo>
                <a:close/>
              </a:path>
              <a:path w="899795" h="303529">
                <a:moveTo>
                  <a:pt x="718669" y="43223"/>
                </a:moveTo>
                <a:lnTo>
                  <a:pt x="713643" y="43223"/>
                </a:lnTo>
                <a:lnTo>
                  <a:pt x="713643" y="92478"/>
                </a:lnTo>
                <a:lnTo>
                  <a:pt x="706884" y="139430"/>
                </a:lnTo>
                <a:lnTo>
                  <a:pt x="705472" y="142778"/>
                </a:lnTo>
                <a:lnTo>
                  <a:pt x="720805" y="178423"/>
                </a:lnTo>
                <a:lnTo>
                  <a:pt x="747584" y="213009"/>
                </a:lnTo>
                <a:lnTo>
                  <a:pt x="780991" y="237228"/>
                </a:lnTo>
                <a:lnTo>
                  <a:pt x="796740" y="215113"/>
                </a:lnTo>
                <a:lnTo>
                  <a:pt x="766023" y="193926"/>
                </a:lnTo>
                <a:lnTo>
                  <a:pt x="741244" y="163974"/>
                </a:lnTo>
                <a:lnTo>
                  <a:pt x="724695" y="128933"/>
                </a:lnTo>
                <a:lnTo>
                  <a:pt x="718669" y="92478"/>
                </a:lnTo>
                <a:lnTo>
                  <a:pt x="718669" y="43223"/>
                </a:lnTo>
                <a:close/>
              </a:path>
              <a:path w="899795" h="303529">
                <a:moveTo>
                  <a:pt x="713643" y="43223"/>
                </a:moveTo>
                <a:lnTo>
                  <a:pt x="696554" y="43223"/>
                </a:lnTo>
                <a:lnTo>
                  <a:pt x="696554" y="92478"/>
                </a:lnTo>
                <a:lnTo>
                  <a:pt x="703010" y="137053"/>
                </a:lnTo>
                <a:lnTo>
                  <a:pt x="705472" y="142778"/>
                </a:lnTo>
                <a:lnTo>
                  <a:pt x="706884" y="139430"/>
                </a:lnTo>
                <a:lnTo>
                  <a:pt x="713643" y="92478"/>
                </a:lnTo>
                <a:lnTo>
                  <a:pt x="713643" y="43223"/>
                </a:lnTo>
                <a:close/>
              </a:path>
              <a:path w="899795" h="303529">
                <a:moveTo>
                  <a:pt x="785682" y="30826"/>
                </a:moveTo>
                <a:lnTo>
                  <a:pt x="622504" y="30826"/>
                </a:lnTo>
                <a:lnTo>
                  <a:pt x="622504" y="54281"/>
                </a:lnTo>
                <a:lnTo>
                  <a:pt x="691528" y="54281"/>
                </a:lnTo>
                <a:lnTo>
                  <a:pt x="691528" y="43223"/>
                </a:lnTo>
                <a:lnTo>
                  <a:pt x="785682" y="43223"/>
                </a:lnTo>
                <a:lnTo>
                  <a:pt x="785682" y="30826"/>
                </a:lnTo>
                <a:close/>
              </a:path>
              <a:path w="899795" h="303529">
                <a:moveTo>
                  <a:pt x="785682" y="43223"/>
                </a:moveTo>
                <a:lnTo>
                  <a:pt x="718669" y="43223"/>
                </a:lnTo>
                <a:lnTo>
                  <a:pt x="718669" y="54281"/>
                </a:lnTo>
                <a:lnTo>
                  <a:pt x="785682" y="54281"/>
                </a:lnTo>
                <a:lnTo>
                  <a:pt x="785682" y="43223"/>
                </a:lnTo>
                <a:close/>
              </a:path>
              <a:path w="899795" h="303529">
                <a:moveTo>
                  <a:pt x="849680" y="0"/>
                </a:moveTo>
                <a:lnTo>
                  <a:pt x="821535" y="0"/>
                </a:lnTo>
                <a:lnTo>
                  <a:pt x="821535" y="302901"/>
                </a:lnTo>
                <a:lnTo>
                  <a:pt x="849680" y="302901"/>
                </a:lnTo>
                <a:lnTo>
                  <a:pt x="849680" y="145754"/>
                </a:lnTo>
                <a:lnTo>
                  <a:pt x="842979" y="145754"/>
                </a:lnTo>
                <a:lnTo>
                  <a:pt x="842979" y="122299"/>
                </a:lnTo>
                <a:lnTo>
                  <a:pt x="849680" y="122299"/>
                </a:lnTo>
                <a:lnTo>
                  <a:pt x="849680" y="0"/>
                </a:lnTo>
                <a:close/>
              </a:path>
              <a:path w="899795" h="303529">
                <a:moveTo>
                  <a:pt x="849680" y="122299"/>
                </a:moveTo>
                <a:lnTo>
                  <a:pt x="842979" y="122299"/>
                </a:lnTo>
                <a:lnTo>
                  <a:pt x="842979" y="145754"/>
                </a:lnTo>
                <a:lnTo>
                  <a:pt x="849680" y="145754"/>
                </a:lnTo>
                <a:lnTo>
                  <a:pt x="849680" y="122299"/>
                </a:lnTo>
                <a:close/>
              </a:path>
              <a:path w="899795" h="303529">
                <a:moveTo>
                  <a:pt x="899271" y="122299"/>
                </a:moveTo>
                <a:lnTo>
                  <a:pt x="849680" y="122299"/>
                </a:lnTo>
                <a:lnTo>
                  <a:pt x="849680" y="145754"/>
                </a:lnTo>
                <a:lnTo>
                  <a:pt x="899271" y="145754"/>
                </a:lnTo>
                <a:lnTo>
                  <a:pt x="899271" y="122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5345929" y="9858715"/>
            <a:ext cx="1155065" cy="304165"/>
          </a:xfrm>
          <a:custGeom>
            <a:avLst/>
            <a:gdLst/>
            <a:ahLst/>
            <a:cxnLst/>
            <a:rect l="l" t="t" r="r" b="b"/>
            <a:pathLst>
              <a:path w="1155065" h="304165">
                <a:moveTo>
                  <a:pt x="228181" y="335"/>
                </a:moveTo>
                <a:lnTo>
                  <a:pt x="200370" y="335"/>
                </a:lnTo>
                <a:lnTo>
                  <a:pt x="200370" y="303906"/>
                </a:lnTo>
                <a:lnTo>
                  <a:pt x="228181" y="303906"/>
                </a:lnTo>
                <a:lnTo>
                  <a:pt x="228181" y="335"/>
                </a:lnTo>
                <a:close/>
              </a:path>
              <a:path w="1155065" h="304165">
                <a:moveTo>
                  <a:pt x="143074" y="29150"/>
                </a:moveTo>
                <a:lnTo>
                  <a:pt x="0" y="29150"/>
                </a:lnTo>
                <a:lnTo>
                  <a:pt x="0" y="228516"/>
                </a:lnTo>
                <a:lnTo>
                  <a:pt x="24459" y="228516"/>
                </a:lnTo>
                <a:lnTo>
                  <a:pt x="66615" y="228118"/>
                </a:lnTo>
                <a:lnTo>
                  <a:pt x="103368" y="226589"/>
                </a:lnTo>
                <a:lnTo>
                  <a:pt x="137357" y="223427"/>
                </a:lnTo>
                <a:lnTo>
                  <a:pt x="171219" y="218129"/>
                </a:lnTo>
                <a:lnTo>
                  <a:pt x="170659" y="213773"/>
                </a:lnTo>
                <a:lnTo>
                  <a:pt x="27475" y="213773"/>
                </a:lnTo>
                <a:lnTo>
                  <a:pt x="27475" y="52270"/>
                </a:lnTo>
                <a:lnTo>
                  <a:pt x="143074" y="52270"/>
                </a:lnTo>
                <a:lnTo>
                  <a:pt x="143074" y="29150"/>
                </a:lnTo>
                <a:close/>
              </a:path>
              <a:path w="1155065" h="304165">
                <a:moveTo>
                  <a:pt x="168204" y="194674"/>
                </a:moveTo>
                <a:lnTo>
                  <a:pt x="135236" y="199831"/>
                </a:lnTo>
                <a:lnTo>
                  <a:pt x="101986" y="203009"/>
                </a:lnTo>
                <a:lnTo>
                  <a:pt x="65908" y="204616"/>
                </a:lnTo>
                <a:lnTo>
                  <a:pt x="24459" y="205061"/>
                </a:lnTo>
                <a:lnTo>
                  <a:pt x="27475" y="205061"/>
                </a:lnTo>
                <a:lnTo>
                  <a:pt x="27475" y="213773"/>
                </a:lnTo>
                <a:lnTo>
                  <a:pt x="170659" y="213773"/>
                </a:lnTo>
                <a:lnTo>
                  <a:pt x="168204" y="194674"/>
                </a:lnTo>
                <a:close/>
              </a:path>
              <a:path w="1155065" h="304165">
                <a:moveTo>
                  <a:pt x="368549" y="43558"/>
                </a:moveTo>
                <a:lnTo>
                  <a:pt x="363522" y="43558"/>
                </a:lnTo>
                <a:lnTo>
                  <a:pt x="363522" y="92813"/>
                </a:lnTo>
                <a:lnTo>
                  <a:pt x="357140" y="131786"/>
                </a:lnTo>
                <a:lnTo>
                  <a:pt x="339858" y="169125"/>
                </a:lnTo>
                <a:lnTo>
                  <a:pt x="314472" y="200810"/>
                </a:lnTo>
                <a:lnTo>
                  <a:pt x="283776" y="222820"/>
                </a:lnTo>
                <a:lnTo>
                  <a:pt x="299859" y="244934"/>
                </a:lnTo>
                <a:lnTo>
                  <a:pt x="333194" y="219846"/>
                </a:lnTo>
                <a:lnTo>
                  <a:pt x="360465" y="183449"/>
                </a:lnTo>
                <a:lnTo>
                  <a:pt x="377467" y="143113"/>
                </a:lnTo>
                <a:lnTo>
                  <a:pt x="375004" y="137388"/>
                </a:lnTo>
                <a:lnTo>
                  <a:pt x="368549" y="92813"/>
                </a:lnTo>
                <a:lnTo>
                  <a:pt x="368549" y="43558"/>
                </a:lnTo>
                <a:close/>
              </a:path>
              <a:path w="1155065" h="304165">
                <a:moveTo>
                  <a:pt x="390663" y="43558"/>
                </a:moveTo>
                <a:lnTo>
                  <a:pt x="385637" y="43558"/>
                </a:lnTo>
                <a:lnTo>
                  <a:pt x="385637" y="92813"/>
                </a:lnTo>
                <a:lnTo>
                  <a:pt x="378878" y="139765"/>
                </a:lnTo>
                <a:lnTo>
                  <a:pt x="377467" y="143113"/>
                </a:lnTo>
                <a:lnTo>
                  <a:pt x="392799" y="178758"/>
                </a:lnTo>
                <a:lnTo>
                  <a:pt x="419578" y="213344"/>
                </a:lnTo>
                <a:lnTo>
                  <a:pt x="452986" y="237563"/>
                </a:lnTo>
                <a:lnTo>
                  <a:pt x="468734" y="215448"/>
                </a:lnTo>
                <a:lnTo>
                  <a:pt x="438018" y="194261"/>
                </a:lnTo>
                <a:lnTo>
                  <a:pt x="413238" y="164309"/>
                </a:lnTo>
                <a:lnTo>
                  <a:pt x="396689" y="129268"/>
                </a:lnTo>
                <a:lnTo>
                  <a:pt x="390663" y="92813"/>
                </a:lnTo>
                <a:lnTo>
                  <a:pt x="390663" y="43558"/>
                </a:lnTo>
                <a:close/>
              </a:path>
              <a:path w="1155065" h="304165">
                <a:moveTo>
                  <a:pt x="385637" y="43558"/>
                </a:moveTo>
                <a:lnTo>
                  <a:pt x="368549" y="43558"/>
                </a:lnTo>
                <a:lnTo>
                  <a:pt x="368549" y="92813"/>
                </a:lnTo>
                <a:lnTo>
                  <a:pt x="375004" y="137388"/>
                </a:lnTo>
                <a:lnTo>
                  <a:pt x="377467" y="143113"/>
                </a:lnTo>
                <a:lnTo>
                  <a:pt x="378878" y="139765"/>
                </a:lnTo>
                <a:lnTo>
                  <a:pt x="385637" y="92813"/>
                </a:lnTo>
                <a:lnTo>
                  <a:pt x="385637" y="43558"/>
                </a:lnTo>
                <a:close/>
              </a:path>
              <a:path w="1155065" h="304165">
                <a:moveTo>
                  <a:pt x="457677" y="31161"/>
                </a:moveTo>
                <a:lnTo>
                  <a:pt x="294498" y="31161"/>
                </a:lnTo>
                <a:lnTo>
                  <a:pt x="294498" y="54616"/>
                </a:lnTo>
                <a:lnTo>
                  <a:pt x="363522" y="54616"/>
                </a:lnTo>
                <a:lnTo>
                  <a:pt x="363522" y="43558"/>
                </a:lnTo>
                <a:lnTo>
                  <a:pt x="457677" y="43558"/>
                </a:lnTo>
                <a:lnTo>
                  <a:pt x="457677" y="31161"/>
                </a:lnTo>
                <a:close/>
              </a:path>
              <a:path w="1155065" h="304165">
                <a:moveTo>
                  <a:pt x="457677" y="43558"/>
                </a:moveTo>
                <a:lnTo>
                  <a:pt x="390663" y="43558"/>
                </a:lnTo>
                <a:lnTo>
                  <a:pt x="390663" y="54616"/>
                </a:lnTo>
                <a:lnTo>
                  <a:pt x="457677" y="54616"/>
                </a:lnTo>
                <a:lnTo>
                  <a:pt x="457677" y="43558"/>
                </a:lnTo>
                <a:close/>
              </a:path>
              <a:path w="1155065" h="304165">
                <a:moveTo>
                  <a:pt x="521675" y="335"/>
                </a:moveTo>
                <a:lnTo>
                  <a:pt x="493529" y="335"/>
                </a:lnTo>
                <a:lnTo>
                  <a:pt x="493529" y="303236"/>
                </a:lnTo>
                <a:lnTo>
                  <a:pt x="521675" y="303236"/>
                </a:lnTo>
                <a:lnTo>
                  <a:pt x="521675" y="146089"/>
                </a:lnTo>
                <a:lnTo>
                  <a:pt x="514973" y="146089"/>
                </a:lnTo>
                <a:lnTo>
                  <a:pt x="514973" y="122635"/>
                </a:lnTo>
                <a:lnTo>
                  <a:pt x="521675" y="122635"/>
                </a:lnTo>
                <a:lnTo>
                  <a:pt x="521675" y="335"/>
                </a:lnTo>
                <a:close/>
              </a:path>
              <a:path w="1155065" h="304165">
                <a:moveTo>
                  <a:pt x="521675" y="122635"/>
                </a:moveTo>
                <a:lnTo>
                  <a:pt x="514973" y="122635"/>
                </a:lnTo>
                <a:lnTo>
                  <a:pt x="514973" y="146089"/>
                </a:lnTo>
                <a:lnTo>
                  <a:pt x="521675" y="146089"/>
                </a:lnTo>
                <a:lnTo>
                  <a:pt x="521675" y="122635"/>
                </a:lnTo>
                <a:close/>
              </a:path>
              <a:path w="1155065" h="304165">
                <a:moveTo>
                  <a:pt x="571265" y="122635"/>
                </a:moveTo>
                <a:lnTo>
                  <a:pt x="521675" y="122635"/>
                </a:lnTo>
                <a:lnTo>
                  <a:pt x="521675" y="146089"/>
                </a:lnTo>
                <a:lnTo>
                  <a:pt x="571265" y="146089"/>
                </a:lnTo>
                <a:lnTo>
                  <a:pt x="571265" y="122635"/>
                </a:lnTo>
                <a:close/>
              </a:path>
              <a:path w="1155065" h="304165">
                <a:moveTo>
                  <a:pt x="844654" y="0"/>
                </a:moveTo>
                <a:lnTo>
                  <a:pt x="816844" y="0"/>
                </a:lnTo>
                <a:lnTo>
                  <a:pt x="816844" y="303571"/>
                </a:lnTo>
                <a:lnTo>
                  <a:pt x="844654" y="303571"/>
                </a:lnTo>
                <a:lnTo>
                  <a:pt x="844654" y="0"/>
                </a:lnTo>
                <a:close/>
              </a:path>
              <a:path w="1155065" h="304165">
                <a:moveTo>
                  <a:pt x="684827" y="23454"/>
                </a:moveTo>
                <a:lnTo>
                  <a:pt x="654037" y="30899"/>
                </a:lnTo>
                <a:lnTo>
                  <a:pt x="629750" y="52103"/>
                </a:lnTo>
                <a:lnTo>
                  <a:pt x="613818" y="85369"/>
                </a:lnTo>
                <a:lnTo>
                  <a:pt x="608096" y="129001"/>
                </a:lnTo>
                <a:lnTo>
                  <a:pt x="613818" y="172827"/>
                </a:lnTo>
                <a:lnTo>
                  <a:pt x="629750" y="206192"/>
                </a:lnTo>
                <a:lnTo>
                  <a:pt x="654037" y="227432"/>
                </a:lnTo>
                <a:lnTo>
                  <a:pt x="684827" y="234882"/>
                </a:lnTo>
                <a:lnTo>
                  <a:pt x="715810" y="227432"/>
                </a:lnTo>
                <a:lnTo>
                  <a:pt x="735340" y="210422"/>
                </a:lnTo>
                <a:lnTo>
                  <a:pt x="684827" y="210422"/>
                </a:lnTo>
                <a:lnTo>
                  <a:pt x="664534" y="204627"/>
                </a:lnTo>
                <a:lnTo>
                  <a:pt x="648639" y="188182"/>
                </a:lnTo>
                <a:lnTo>
                  <a:pt x="638273" y="162502"/>
                </a:lnTo>
                <a:lnTo>
                  <a:pt x="634567" y="129001"/>
                </a:lnTo>
                <a:lnTo>
                  <a:pt x="638273" y="95798"/>
                </a:lnTo>
                <a:lnTo>
                  <a:pt x="648639" y="70448"/>
                </a:lnTo>
                <a:lnTo>
                  <a:pt x="664534" y="54270"/>
                </a:lnTo>
                <a:lnTo>
                  <a:pt x="684827" y="48584"/>
                </a:lnTo>
                <a:lnTo>
                  <a:pt x="736150" y="48584"/>
                </a:lnTo>
                <a:lnTo>
                  <a:pt x="715810" y="30899"/>
                </a:lnTo>
                <a:lnTo>
                  <a:pt x="684827" y="23454"/>
                </a:lnTo>
                <a:close/>
              </a:path>
              <a:path w="1155065" h="304165">
                <a:moveTo>
                  <a:pt x="736150" y="48584"/>
                </a:moveTo>
                <a:lnTo>
                  <a:pt x="684827" y="48584"/>
                </a:lnTo>
                <a:lnTo>
                  <a:pt x="705261" y="54270"/>
                </a:lnTo>
                <a:lnTo>
                  <a:pt x="721140" y="70448"/>
                </a:lnTo>
                <a:lnTo>
                  <a:pt x="731427" y="95798"/>
                </a:lnTo>
                <a:lnTo>
                  <a:pt x="735087" y="129001"/>
                </a:lnTo>
                <a:lnTo>
                  <a:pt x="731427" y="162502"/>
                </a:lnTo>
                <a:lnTo>
                  <a:pt x="721140" y="188182"/>
                </a:lnTo>
                <a:lnTo>
                  <a:pt x="705261" y="204627"/>
                </a:lnTo>
                <a:lnTo>
                  <a:pt x="684827" y="210422"/>
                </a:lnTo>
                <a:lnTo>
                  <a:pt x="735340" y="210422"/>
                </a:lnTo>
                <a:lnTo>
                  <a:pt x="740197" y="206192"/>
                </a:lnTo>
                <a:lnTo>
                  <a:pt x="756165" y="172827"/>
                </a:lnTo>
                <a:lnTo>
                  <a:pt x="761893" y="129001"/>
                </a:lnTo>
                <a:lnTo>
                  <a:pt x="756165" y="85369"/>
                </a:lnTo>
                <a:lnTo>
                  <a:pt x="740197" y="52103"/>
                </a:lnTo>
                <a:lnTo>
                  <a:pt x="736150" y="48584"/>
                </a:lnTo>
                <a:close/>
              </a:path>
              <a:path w="1155065" h="304165">
                <a:moveTo>
                  <a:pt x="1154902" y="335"/>
                </a:moveTo>
                <a:lnTo>
                  <a:pt x="1127091" y="335"/>
                </a:lnTo>
                <a:lnTo>
                  <a:pt x="1127091" y="303906"/>
                </a:lnTo>
                <a:lnTo>
                  <a:pt x="1154902" y="303906"/>
                </a:lnTo>
                <a:lnTo>
                  <a:pt x="1154902" y="122970"/>
                </a:lnTo>
                <a:lnTo>
                  <a:pt x="1136138" y="122970"/>
                </a:lnTo>
                <a:lnTo>
                  <a:pt x="1136138" y="100185"/>
                </a:lnTo>
                <a:lnTo>
                  <a:pt x="1154902" y="100185"/>
                </a:lnTo>
                <a:lnTo>
                  <a:pt x="1154902" y="335"/>
                </a:lnTo>
                <a:close/>
              </a:path>
              <a:path w="1155065" h="304165">
                <a:moveTo>
                  <a:pt x="949170" y="34176"/>
                </a:moveTo>
                <a:lnTo>
                  <a:pt x="921694" y="34176"/>
                </a:lnTo>
                <a:lnTo>
                  <a:pt x="921694" y="230527"/>
                </a:lnTo>
                <a:lnTo>
                  <a:pt x="945149" y="230527"/>
                </a:lnTo>
                <a:lnTo>
                  <a:pt x="980252" y="229909"/>
                </a:lnTo>
                <a:lnTo>
                  <a:pt x="1014382" y="227846"/>
                </a:lnTo>
                <a:lnTo>
                  <a:pt x="1048575" y="224024"/>
                </a:lnTo>
                <a:lnTo>
                  <a:pt x="1061802" y="221815"/>
                </a:lnTo>
                <a:lnTo>
                  <a:pt x="949170" y="221815"/>
                </a:lnTo>
                <a:lnTo>
                  <a:pt x="949170" y="34176"/>
                </a:lnTo>
                <a:close/>
              </a:path>
              <a:path w="1155065" h="304165">
                <a:moveTo>
                  <a:pt x="1080516" y="194674"/>
                </a:moveTo>
                <a:lnTo>
                  <a:pt x="1046313" y="200711"/>
                </a:lnTo>
                <a:lnTo>
                  <a:pt x="1012958" y="204517"/>
                </a:lnTo>
                <a:lnTo>
                  <a:pt x="979540" y="206501"/>
                </a:lnTo>
                <a:lnTo>
                  <a:pt x="945149" y="207072"/>
                </a:lnTo>
                <a:lnTo>
                  <a:pt x="949170" y="207072"/>
                </a:lnTo>
                <a:lnTo>
                  <a:pt x="949170" y="221815"/>
                </a:lnTo>
                <a:lnTo>
                  <a:pt x="1061802" y="221815"/>
                </a:lnTo>
                <a:lnTo>
                  <a:pt x="1083867" y="218129"/>
                </a:lnTo>
                <a:lnTo>
                  <a:pt x="1080516" y="194674"/>
                </a:lnTo>
                <a:close/>
              </a:path>
              <a:path w="1155065" h="304165">
                <a:moveTo>
                  <a:pt x="1127091" y="100185"/>
                </a:moveTo>
                <a:lnTo>
                  <a:pt x="1033942" y="100185"/>
                </a:lnTo>
                <a:lnTo>
                  <a:pt x="1033942" y="122970"/>
                </a:lnTo>
                <a:lnTo>
                  <a:pt x="1127091" y="122970"/>
                </a:lnTo>
                <a:lnTo>
                  <a:pt x="1127091" y="100185"/>
                </a:lnTo>
                <a:close/>
              </a:path>
              <a:path w="1155065" h="304165">
                <a:moveTo>
                  <a:pt x="1154902" y="100185"/>
                </a:moveTo>
                <a:lnTo>
                  <a:pt x="1136138" y="100185"/>
                </a:lnTo>
                <a:lnTo>
                  <a:pt x="1136138" y="122970"/>
                </a:lnTo>
                <a:lnTo>
                  <a:pt x="1154902" y="122970"/>
                </a:lnTo>
                <a:lnTo>
                  <a:pt x="1154902" y="100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74976" y="5224971"/>
            <a:ext cx="4408242" cy="4408242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3057193" y="1235564"/>
            <a:ext cx="5445125" cy="3985260"/>
            <a:chOff x="13057193" y="1235564"/>
            <a:chExt cx="5445125" cy="3985260"/>
          </a:xfrm>
        </p:grpSpPr>
        <p:sp>
          <p:nvSpPr>
            <p:cNvPr id="12" name="object 12" descr=""/>
            <p:cNvSpPr/>
            <p:nvPr/>
          </p:nvSpPr>
          <p:spPr>
            <a:xfrm>
              <a:off x="13057193" y="1235564"/>
              <a:ext cx="5445125" cy="3633470"/>
            </a:xfrm>
            <a:custGeom>
              <a:avLst/>
              <a:gdLst/>
              <a:ahLst/>
              <a:cxnLst/>
              <a:rect l="l" t="t" r="r" b="b"/>
              <a:pathLst>
                <a:path w="5445125" h="3633470">
                  <a:moveTo>
                    <a:pt x="4774723" y="0"/>
                  </a:moveTo>
                  <a:lnTo>
                    <a:pt x="670136" y="0"/>
                  </a:ln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1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63260"/>
                  </a:lnTo>
                  <a:lnTo>
                    <a:pt x="1682" y="3011118"/>
                  </a:lnTo>
                  <a:lnTo>
                    <a:pt x="6654" y="3058069"/>
                  </a:lnTo>
                  <a:lnTo>
                    <a:pt x="14803" y="3103997"/>
                  </a:lnTo>
                  <a:lnTo>
                    <a:pt x="26014" y="3148791"/>
                  </a:lnTo>
                  <a:lnTo>
                    <a:pt x="40174" y="3192336"/>
                  </a:lnTo>
                  <a:lnTo>
                    <a:pt x="57171" y="3234519"/>
                  </a:lnTo>
                  <a:lnTo>
                    <a:pt x="76890" y="3275228"/>
                  </a:lnTo>
                  <a:lnTo>
                    <a:pt x="99218" y="3314347"/>
                  </a:lnTo>
                  <a:lnTo>
                    <a:pt x="124043" y="3351765"/>
                  </a:lnTo>
                  <a:lnTo>
                    <a:pt x="151249" y="3387367"/>
                  </a:lnTo>
                  <a:lnTo>
                    <a:pt x="180725" y="3421040"/>
                  </a:lnTo>
                  <a:lnTo>
                    <a:pt x="212356" y="3452671"/>
                  </a:lnTo>
                  <a:lnTo>
                    <a:pt x="246029" y="3482147"/>
                  </a:lnTo>
                  <a:lnTo>
                    <a:pt x="281631" y="3509354"/>
                  </a:lnTo>
                  <a:lnTo>
                    <a:pt x="319049" y="3534178"/>
                  </a:lnTo>
                  <a:lnTo>
                    <a:pt x="358169" y="3556506"/>
                  </a:lnTo>
                  <a:lnTo>
                    <a:pt x="398877" y="3576225"/>
                  </a:lnTo>
                  <a:lnTo>
                    <a:pt x="441060" y="3593222"/>
                  </a:lnTo>
                  <a:lnTo>
                    <a:pt x="484605" y="3607382"/>
                  </a:lnTo>
                  <a:lnTo>
                    <a:pt x="529399" y="3618594"/>
                  </a:lnTo>
                  <a:lnTo>
                    <a:pt x="575327" y="3626742"/>
                  </a:lnTo>
                  <a:lnTo>
                    <a:pt x="622278" y="3631714"/>
                  </a:lnTo>
                  <a:lnTo>
                    <a:pt x="670136" y="3633397"/>
                  </a:lnTo>
                  <a:lnTo>
                    <a:pt x="4774723" y="3633397"/>
                  </a:lnTo>
                  <a:lnTo>
                    <a:pt x="4822582" y="3631714"/>
                  </a:lnTo>
                  <a:lnTo>
                    <a:pt x="4869532" y="3626742"/>
                  </a:lnTo>
                  <a:lnTo>
                    <a:pt x="4915460" y="3618594"/>
                  </a:lnTo>
                  <a:lnTo>
                    <a:pt x="4960254" y="3607382"/>
                  </a:lnTo>
                  <a:lnTo>
                    <a:pt x="5003799" y="3593222"/>
                  </a:lnTo>
                  <a:lnTo>
                    <a:pt x="5045983" y="3576225"/>
                  </a:lnTo>
                  <a:lnTo>
                    <a:pt x="5086691" y="3556506"/>
                  </a:lnTo>
                  <a:lnTo>
                    <a:pt x="5125810" y="3534178"/>
                  </a:lnTo>
                  <a:lnTo>
                    <a:pt x="5163228" y="3509354"/>
                  </a:lnTo>
                  <a:lnTo>
                    <a:pt x="5198830" y="3482147"/>
                  </a:lnTo>
                  <a:lnTo>
                    <a:pt x="5232503" y="3452671"/>
                  </a:lnTo>
                  <a:lnTo>
                    <a:pt x="5264135" y="3421040"/>
                  </a:lnTo>
                  <a:lnTo>
                    <a:pt x="5293610" y="3387367"/>
                  </a:lnTo>
                  <a:lnTo>
                    <a:pt x="5320817" y="3351765"/>
                  </a:lnTo>
                  <a:lnTo>
                    <a:pt x="5345641" y="3314347"/>
                  </a:lnTo>
                  <a:lnTo>
                    <a:pt x="5367969" y="3275228"/>
                  </a:lnTo>
                  <a:lnTo>
                    <a:pt x="5387688" y="3234519"/>
                  </a:lnTo>
                  <a:lnTo>
                    <a:pt x="5404685" y="3192336"/>
                  </a:lnTo>
                  <a:lnTo>
                    <a:pt x="5418846" y="3148791"/>
                  </a:lnTo>
                  <a:lnTo>
                    <a:pt x="5430057" y="3103997"/>
                  </a:lnTo>
                  <a:lnTo>
                    <a:pt x="5438205" y="3058069"/>
                  </a:lnTo>
                  <a:lnTo>
                    <a:pt x="5443177" y="3011118"/>
                  </a:lnTo>
                  <a:lnTo>
                    <a:pt x="5444860" y="2963260"/>
                  </a:lnTo>
                  <a:lnTo>
                    <a:pt x="5444860" y="670136"/>
                  </a:lnTo>
                  <a:lnTo>
                    <a:pt x="5443177" y="622278"/>
                  </a:lnTo>
                  <a:lnTo>
                    <a:pt x="5438205" y="575328"/>
                  </a:lnTo>
                  <a:lnTo>
                    <a:pt x="5430057" y="529399"/>
                  </a:lnTo>
                  <a:lnTo>
                    <a:pt x="5418846" y="484605"/>
                  </a:lnTo>
                  <a:lnTo>
                    <a:pt x="5404685" y="441060"/>
                  </a:lnTo>
                  <a:lnTo>
                    <a:pt x="5387688" y="398877"/>
                  </a:lnTo>
                  <a:lnTo>
                    <a:pt x="5367969" y="358169"/>
                  </a:lnTo>
                  <a:lnTo>
                    <a:pt x="5345641" y="319049"/>
                  </a:lnTo>
                  <a:lnTo>
                    <a:pt x="5320817" y="281631"/>
                  </a:lnTo>
                  <a:lnTo>
                    <a:pt x="5293610" y="246029"/>
                  </a:lnTo>
                  <a:lnTo>
                    <a:pt x="5264135" y="212356"/>
                  </a:lnTo>
                  <a:lnTo>
                    <a:pt x="5232503" y="180725"/>
                  </a:lnTo>
                  <a:lnTo>
                    <a:pt x="5198830" y="151249"/>
                  </a:lnTo>
                  <a:lnTo>
                    <a:pt x="5163228" y="124043"/>
                  </a:lnTo>
                  <a:lnTo>
                    <a:pt x="5125810" y="99219"/>
                  </a:lnTo>
                  <a:lnTo>
                    <a:pt x="5086691" y="76890"/>
                  </a:lnTo>
                  <a:lnTo>
                    <a:pt x="5045983" y="57171"/>
                  </a:lnTo>
                  <a:lnTo>
                    <a:pt x="5003799" y="40174"/>
                  </a:lnTo>
                  <a:lnTo>
                    <a:pt x="4960254" y="26014"/>
                  </a:lnTo>
                  <a:lnTo>
                    <a:pt x="4915460" y="14803"/>
                  </a:lnTo>
                  <a:lnTo>
                    <a:pt x="4869532" y="6654"/>
                  </a:lnTo>
                  <a:lnTo>
                    <a:pt x="4822582" y="1682"/>
                  </a:lnTo>
                  <a:lnTo>
                    <a:pt x="4774723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057194" y="1235564"/>
              <a:ext cx="5445125" cy="3633470"/>
            </a:xfrm>
            <a:custGeom>
              <a:avLst/>
              <a:gdLst/>
              <a:ahLst/>
              <a:cxnLst/>
              <a:rect l="l" t="t" r="r" b="b"/>
              <a:pathLst>
                <a:path w="5445125" h="3633470">
                  <a:moveTo>
                    <a:pt x="670136" y="0"/>
                  </a:move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2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745" y="621686"/>
                  </a:lnTo>
                  <a:lnTo>
                    <a:pt x="0" y="670136"/>
                  </a:lnTo>
                  <a:lnTo>
                    <a:pt x="0" y="2963260"/>
                  </a:lnTo>
                  <a:lnTo>
                    <a:pt x="1682" y="3011118"/>
                  </a:lnTo>
                  <a:lnTo>
                    <a:pt x="6654" y="3058069"/>
                  </a:lnTo>
                  <a:lnTo>
                    <a:pt x="14803" y="3103997"/>
                  </a:lnTo>
                  <a:lnTo>
                    <a:pt x="26014" y="3148791"/>
                  </a:lnTo>
                  <a:lnTo>
                    <a:pt x="40174" y="3192336"/>
                  </a:lnTo>
                  <a:lnTo>
                    <a:pt x="57171" y="3234519"/>
                  </a:lnTo>
                  <a:lnTo>
                    <a:pt x="76890" y="3275227"/>
                  </a:lnTo>
                  <a:lnTo>
                    <a:pt x="99219" y="3314347"/>
                  </a:lnTo>
                  <a:lnTo>
                    <a:pt x="124043" y="3351765"/>
                  </a:lnTo>
                  <a:lnTo>
                    <a:pt x="151249" y="3387367"/>
                  </a:lnTo>
                  <a:lnTo>
                    <a:pt x="180725" y="3421040"/>
                  </a:lnTo>
                  <a:lnTo>
                    <a:pt x="212356" y="3452671"/>
                  </a:lnTo>
                  <a:lnTo>
                    <a:pt x="246029" y="3482147"/>
                  </a:lnTo>
                  <a:lnTo>
                    <a:pt x="281632" y="3509353"/>
                  </a:lnTo>
                  <a:lnTo>
                    <a:pt x="319049" y="3534178"/>
                  </a:lnTo>
                  <a:lnTo>
                    <a:pt x="358169" y="3556506"/>
                  </a:lnTo>
                  <a:lnTo>
                    <a:pt x="398877" y="3576225"/>
                  </a:lnTo>
                  <a:lnTo>
                    <a:pt x="441060" y="3593222"/>
                  </a:lnTo>
                  <a:lnTo>
                    <a:pt x="484605" y="3607382"/>
                  </a:lnTo>
                  <a:lnTo>
                    <a:pt x="529399" y="3618594"/>
                  </a:lnTo>
                  <a:lnTo>
                    <a:pt x="575328" y="3626742"/>
                  </a:lnTo>
                  <a:lnTo>
                    <a:pt x="622278" y="3631714"/>
                  </a:lnTo>
                  <a:lnTo>
                    <a:pt x="670136" y="3633397"/>
                  </a:lnTo>
                  <a:lnTo>
                    <a:pt x="670136" y="3612455"/>
                  </a:lnTo>
                  <a:lnTo>
                    <a:pt x="621686" y="3610674"/>
                  </a:lnTo>
                  <a:lnTo>
                    <a:pt x="574203" y="3605416"/>
                  </a:lnTo>
                  <a:lnTo>
                    <a:pt x="527812" y="3596806"/>
                  </a:lnTo>
                  <a:lnTo>
                    <a:pt x="482640" y="3584969"/>
                  </a:lnTo>
                  <a:lnTo>
                    <a:pt x="438811" y="3570031"/>
                  </a:lnTo>
                  <a:lnTo>
                    <a:pt x="396452" y="3552117"/>
                  </a:lnTo>
                  <a:lnTo>
                    <a:pt x="355687" y="3531354"/>
                  </a:lnTo>
                  <a:lnTo>
                    <a:pt x="316643" y="3507866"/>
                  </a:lnTo>
                  <a:lnTo>
                    <a:pt x="279444" y="3481779"/>
                  </a:lnTo>
                  <a:lnTo>
                    <a:pt x="244217" y="3453218"/>
                  </a:lnTo>
                  <a:lnTo>
                    <a:pt x="211086" y="3422310"/>
                  </a:lnTo>
                  <a:lnTo>
                    <a:pt x="180178" y="3389180"/>
                  </a:lnTo>
                  <a:lnTo>
                    <a:pt x="151618" y="3353952"/>
                  </a:lnTo>
                  <a:lnTo>
                    <a:pt x="125531" y="3316754"/>
                  </a:lnTo>
                  <a:lnTo>
                    <a:pt x="102043" y="3277709"/>
                  </a:lnTo>
                  <a:lnTo>
                    <a:pt x="81279" y="3236944"/>
                  </a:lnTo>
                  <a:lnTo>
                    <a:pt x="63366" y="3194585"/>
                  </a:lnTo>
                  <a:lnTo>
                    <a:pt x="48428" y="3150756"/>
                  </a:lnTo>
                  <a:lnTo>
                    <a:pt x="36591" y="3105584"/>
                  </a:lnTo>
                  <a:lnTo>
                    <a:pt x="27980" y="3059193"/>
                  </a:lnTo>
                  <a:lnTo>
                    <a:pt x="22722" y="3011710"/>
                  </a:lnTo>
                  <a:lnTo>
                    <a:pt x="20941" y="2963260"/>
                  </a:lnTo>
                  <a:lnTo>
                    <a:pt x="20941" y="670136"/>
                  </a:lnTo>
                  <a:lnTo>
                    <a:pt x="22700" y="622278"/>
                  </a:lnTo>
                  <a:lnTo>
                    <a:pt x="27856" y="575328"/>
                  </a:lnTo>
                  <a:lnTo>
                    <a:pt x="36591" y="527812"/>
                  </a:lnTo>
                  <a:lnTo>
                    <a:pt x="48428" y="482640"/>
                  </a:lnTo>
                  <a:lnTo>
                    <a:pt x="63366" y="438811"/>
                  </a:lnTo>
                  <a:lnTo>
                    <a:pt x="81279" y="396452"/>
                  </a:lnTo>
                  <a:lnTo>
                    <a:pt x="102043" y="355687"/>
                  </a:lnTo>
                  <a:lnTo>
                    <a:pt x="125531" y="316643"/>
                  </a:lnTo>
                  <a:lnTo>
                    <a:pt x="151618" y="279444"/>
                  </a:lnTo>
                  <a:lnTo>
                    <a:pt x="180178" y="244217"/>
                  </a:lnTo>
                  <a:lnTo>
                    <a:pt x="211086" y="211086"/>
                  </a:lnTo>
                  <a:lnTo>
                    <a:pt x="244217" y="180178"/>
                  </a:lnTo>
                  <a:lnTo>
                    <a:pt x="279444" y="151618"/>
                  </a:lnTo>
                  <a:lnTo>
                    <a:pt x="316643" y="125531"/>
                  </a:lnTo>
                  <a:lnTo>
                    <a:pt x="355687" y="102043"/>
                  </a:lnTo>
                  <a:lnTo>
                    <a:pt x="396452" y="81279"/>
                  </a:lnTo>
                  <a:lnTo>
                    <a:pt x="438812" y="63366"/>
                  </a:lnTo>
                  <a:lnTo>
                    <a:pt x="482640" y="48428"/>
                  </a:lnTo>
                  <a:lnTo>
                    <a:pt x="527812" y="36591"/>
                  </a:lnTo>
                  <a:lnTo>
                    <a:pt x="574203" y="27980"/>
                  </a:lnTo>
                  <a:lnTo>
                    <a:pt x="621686" y="22722"/>
                  </a:lnTo>
                  <a:lnTo>
                    <a:pt x="670136" y="20941"/>
                  </a:lnTo>
                  <a:lnTo>
                    <a:pt x="670136" y="0"/>
                  </a:lnTo>
                  <a:close/>
                </a:path>
                <a:path w="5445125" h="3633470">
                  <a:moveTo>
                    <a:pt x="4774723" y="3612455"/>
                  </a:moveTo>
                  <a:lnTo>
                    <a:pt x="670136" y="3612455"/>
                  </a:lnTo>
                  <a:lnTo>
                    <a:pt x="670136" y="3633397"/>
                  </a:lnTo>
                  <a:lnTo>
                    <a:pt x="4774723" y="3633397"/>
                  </a:lnTo>
                  <a:lnTo>
                    <a:pt x="4774723" y="3612455"/>
                  </a:lnTo>
                  <a:close/>
                </a:path>
                <a:path w="5445125" h="3633470">
                  <a:moveTo>
                    <a:pt x="4774723" y="0"/>
                  </a:moveTo>
                  <a:lnTo>
                    <a:pt x="4774723" y="20941"/>
                  </a:lnTo>
                  <a:lnTo>
                    <a:pt x="4823174" y="22722"/>
                  </a:lnTo>
                  <a:lnTo>
                    <a:pt x="4870657" y="27980"/>
                  </a:lnTo>
                  <a:lnTo>
                    <a:pt x="4917047" y="36591"/>
                  </a:lnTo>
                  <a:lnTo>
                    <a:pt x="4962219" y="48428"/>
                  </a:lnTo>
                  <a:lnTo>
                    <a:pt x="5006048" y="63366"/>
                  </a:lnTo>
                  <a:lnTo>
                    <a:pt x="5048408" y="81279"/>
                  </a:lnTo>
                  <a:lnTo>
                    <a:pt x="5089172" y="102043"/>
                  </a:lnTo>
                  <a:lnTo>
                    <a:pt x="5128217" y="125531"/>
                  </a:lnTo>
                  <a:lnTo>
                    <a:pt x="5165416" y="151618"/>
                  </a:lnTo>
                  <a:lnTo>
                    <a:pt x="5200643" y="180178"/>
                  </a:lnTo>
                  <a:lnTo>
                    <a:pt x="5233774" y="211086"/>
                  </a:lnTo>
                  <a:lnTo>
                    <a:pt x="5264682" y="244217"/>
                  </a:lnTo>
                  <a:lnTo>
                    <a:pt x="5293242" y="279444"/>
                  </a:lnTo>
                  <a:lnTo>
                    <a:pt x="5319329" y="316643"/>
                  </a:lnTo>
                  <a:lnTo>
                    <a:pt x="5342817" y="355687"/>
                  </a:lnTo>
                  <a:lnTo>
                    <a:pt x="5363580" y="396452"/>
                  </a:lnTo>
                  <a:lnTo>
                    <a:pt x="5381494" y="438811"/>
                  </a:lnTo>
                  <a:lnTo>
                    <a:pt x="5396432" y="482640"/>
                  </a:lnTo>
                  <a:lnTo>
                    <a:pt x="5408269" y="527812"/>
                  </a:lnTo>
                  <a:lnTo>
                    <a:pt x="5416879" y="574203"/>
                  </a:lnTo>
                  <a:lnTo>
                    <a:pt x="5422138" y="621686"/>
                  </a:lnTo>
                  <a:lnTo>
                    <a:pt x="5423918" y="670136"/>
                  </a:lnTo>
                  <a:lnTo>
                    <a:pt x="5423918" y="2963260"/>
                  </a:lnTo>
                  <a:lnTo>
                    <a:pt x="5422159" y="3011118"/>
                  </a:lnTo>
                  <a:lnTo>
                    <a:pt x="5417004" y="3058069"/>
                  </a:lnTo>
                  <a:lnTo>
                    <a:pt x="5408269" y="3105584"/>
                  </a:lnTo>
                  <a:lnTo>
                    <a:pt x="5396432" y="3150756"/>
                  </a:lnTo>
                  <a:lnTo>
                    <a:pt x="5381494" y="3194585"/>
                  </a:lnTo>
                  <a:lnTo>
                    <a:pt x="5363580" y="3236944"/>
                  </a:lnTo>
                  <a:lnTo>
                    <a:pt x="5342817" y="3277709"/>
                  </a:lnTo>
                  <a:lnTo>
                    <a:pt x="5319329" y="3316754"/>
                  </a:lnTo>
                  <a:lnTo>
                    <a:pt x="5293242" y="3353952"/>
                  </a:lnTo>
                  <a:lnTo>
                    <a:pt x="5264681" y="3389180"/>
                  </a:lnTo>
                  <a:lnTo>
                    <a:pt x="5233773" y="3422310"/>
                  </a:lnTo>
                  <a:lnTo>
                    <a:pt x="5200643" y="3453218"/>
                  </a:lnTo>
                  <a:lnTo>
                    <a:pt x="5165415" y="3481779"/>
                  </a:lnTo>
                  <a:lnTo>
                    <a:pt x="5128216" y="3507866"/>
                  </a:lnTo>
                  <a:lnTo>
                    <a:pt x="5089172" y="3531354"/>
                  </a:lnTo>
                  <a:lnTo>
                    <a:pt x="5048407" y="3552117"/>
                  </a:lnTo>
                  <a:lnTo>
                    <a:pt x="5006048" y="3570031"/>
                  </a:lnTo>
                  <a:lnTo>
                    <a:pt x="4962219" y="3584969"/>
                  </a:lnTo>
                  <a:lnTo>
                    <a:pt x="4917047" y="3596806"/>
                  </a:lnTo>
                  <a:lnTo>
                    <a:pt x="4870656" y="3605416"/>
                  </a:lnTo>
                  <a:lnTo>
                    <a:pt x="4823173" y="3610674"/>
                  </a:lnTo>
                  <a:lnTo>
                    <a:pt x="4774723" y="3612455"/>
                  </a:lnTo>
                  <a:lnTo>
                    <a:pt x="4774723" y="3633397"/>
                  </a:lnTo>
                  <a:lnTo>
                    <a:pt x="4822582" y="3631714"/>
                  </a:lnTo>
                  <a:lnTo>
                    <a:pt x="4869532" y="3626742"/>
                  </a:lnTo>
                  <a:lnTo>
                    <a:pt x="4915460" y="3618594"/>
                  </a:lnTo>
                  <a:lnTo>
                    <a:pt x="4960254" y="3607382"/>
                  </a:lnTo>
                  <a:lnTo>
                    <a:pt x="5003799" y="3593222"/>
                  </a:lnTo>
                  <a:lnTo>
                    <a:pt x="5045982" y="3576225"/>
                  </a:lnTo>
                  <a:lnTo>
                    <a:pt x="5086691" y="3556506"/>
                  </a:lnTo>
                  <a:lnTo>
                    <a:pt x="5125810" y="3534178"/>
                  </a:lnTo>
                  <a:lnTo>
                    <a:pt x="5163228" y="3509353"/>
                  </a:lnTo>
                  <a:lnTo>
                    <a:pt x="5198830" y="3482147"/>
                  </a:lnTo>
                  <a:lnTo>
                    <a:pt x="5232503" y="3452671"/>
                  </a:lnTo>
                  <a:lnTo>
                    <a:pt x="5264134" y="3421040"/>
                  </a:lnTo>
                  <a:lnTo>
                    <a:pt x="5293610" y="3387367"/>
                  </a:lnTo>
                  <a:lnTo>
                    <a:pt x="5320817" y="3351765"/>
                  </a:lnTo>
                  <a:lnTo>
                    <a:pt x="5345641" y="3314347"/>
                  </a:lnTo>
                  <a:lnTo>
                    <a:pt x="5367969" y="3275227"/>
                  </a:lnTo>
                  <a:lnTo>
                    <a:pt x="5387688" y="3234519"/>
                  </a:lnTo>
                  <a:lnTo>
                    <a:pt x="5404685" y="3192336"/>
                  </a:lnTo>
                  <a:lnTo>
                    <a:pt x="5418846" y="3148791"/>
                  </a:lnTo>
                  <a:lnTo>
                    <a:pt x="5430057" y="3103997"/>
                  </a:lnTo>
                  <a:lnTo>
                    <a:pt x="5438205" y="3058069"/>
                  </a:lnTo>
                  <a:lnTo>
                    <a:pt x="5443115" y="3011710"/>
                  </a:lnTo>
                  <a:lnTo>
                    <a:pt x="5444860" y="2963260"/>
                  </a:lnTo>
                  <a:lnTo>
                    <a:pt x="5444860" y="670136"/>
                  </a:lnTo>
                  <a:lnTo>
                    <a:pt x="5443177" y="622278"/>
                  </a:lnTo>
                  <a:lnTo>
                    <a:pt x="5438205" y="575328"/>
                  </a:lnTo>
                  <a:lnTo>
                    <a:pt x="5430057" y="529399"/>
                  </a:lnTo>
                  <a:lnTo>
                    <a:pt x="5418846" y="484605"/>
                  </a:lnTo>
                  <a:lnTo>
                    <a:pt x="5404685" y="441060"/>
                  </a:lnTo>
                  <a:lnTo>
                    <a:pt x="5387688" y="398877"/>
                  </a:lnTo>
                  <a:lnTo>
                    <a:pt x="5367969" y="358169"/>
                  </a:lnTo>
                  <a:lnTo>
                    <a:pt x="5345641" y="319049"/>
                  </a:lnTo>
                  <a:lnTo>
                    <a:pt x="5320817" y="281632"/>
                  </a:lnTo>
                  <a:lnTo>
                    <a:pt x="5293610" y="246029"/>
                  </a:lnTo>
                  <a:lnTo>
                    <a:pt x="5264134" y="212356"/>
                  </a:lnTo>
                  <a:lnTo>
                    <a:pt x="5232503" y="180725"/>
                  </a:lnTo>
                  <a:lnTo>
                    <a:pt x="5198830" y="151249"/>
                  </a:lnTo>
                  <a:lnTo>
                    <a:pt x="5163228" y="124043"/>
                  </a:lnTo>
                  <a:lnTo>
                    <a:pt x="5125810" y="99219"/>
                  </a:lnTo>
                  <a:lnTo>
                    <a:pt x="5086691" y="76890"/>
                  </a:lnTo>
                  <a:lnTo>
                    <a:pt x="5045982" y="57171"/>
                  </a:lnTo>
                  <a:lnTo>
                    <a:pt x="5003799" y="40174"/>
                  </a:lnTo>
                  <a:lnTo>
                    <a:pt x="4960254" y="26014"/>
                  </a:lnTo>
                  <a:lnTo>
                    <a:pt x="4915460" y="14803"/>
                  </a:lnTo>
                  <a:lnTo>
                    <a:pt x="4869532" y="6654"/>
                  </a:lnTo>
                  <a:lnTo>
                    <a:pt x="4822582" y="1682"/>
                  </a:lnTo>
                  <a:lnTo>
                    <a:pt x="4774723" y="0"/>
                  </a:lnTo>
                  <a:close/>
                </a:path>
                <a:path w="5445125" h="3633470">
                  <a:moveTo>
                    <a:pt x="4774723" y="0"/>
                  </a:moveTo>
                  <a:lnTo>
                    <a:pt x="670136" y="0"/>
                  </a:lnTo>
                  <a:lnTo>
                    <a:pt x="670136" y="20941"/>
                  </a:lnTo>
                  <a:lnTo>
                    <a:pt x="4774723" y="20941"/>
                  </a:lnTo>
                  <a:lnTo>
                    <a:pt x="4774723" y="0"/>
                  </a:lnTo>
                  <a:close/>
                </a:path>
              </a:pathLst>
            </a:custGeom>
            <a:solidFill>
              <a:srgbClr val="C4B2B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2808" y="2272182"/>
              <a:ext cx="2094177" cy="209417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3674" y="1486865"/>
              <a:ext cx="2355949" cy="235594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129675" y="4789709"/>
              <a:ext cx="690245" cy="431165"/>
            </a:xfrm>
            <a:custGeom>
              <a:avLst/>
              <a:gdLst/>
              <a:ahLst/>
              <a:cxnLst/>
              <a:rect l="l" t="t" r="r" b="b"/>
              <a:pathLst>
                <a:path w="690244" h="431164">
                  <a:moveTo>
                    <a:pt x="689838" y="100634"/>
                  </a:moveTo>
                  <a:lnTo>
                    <a:pt x="673290" y="31800"/>
                  </a:lnTo>
                  <a:lnTo>
                    <a:pt x="606945" y="0"/>
                  </a:lnTo>
                  <a:lnTo>
                    <a:pt x="81394" y="3416"/>
                  </a:lnTo>
                  <a:lnTo>
                    <a:pt x="43395" y="12598"/>
                  </a:lnTo>
                  <a:lnTo>
                    <a:pt x="15532" y="36080"/>
                  </a:lnTo>
                  <a:lnTo>
                    <a:pt x="254" y="68668"/>
                  </a:lnTo>
                  <a:lnTo>
                    <a:pt x="0" y="105117"/>
                  </a:lnTo>
                  <a:lnTo>
                    <a:pt x="17233" y="140233"/>
                  </a:lnTo>
                  <a:lnTo>
                    <a:pt x="281952" y="400304"/>
                  </a:lnTo>
                  <a:lnTo>
                    <a:pt x="347357" y="431012"/>
                  </a:lnTo>
                  <a:lnTo>
                    <a:pt x="382676" y="422998"/>
                  </a:lnTo>
                  <a:lnTo>
                    <a:pt x="412292" y="399453"/>
                  </a:lnTo>
                  <a:lnTo>
                    <a:pt x="673138" y="135966"/>
                  </a:lnTo>
                  <a:lnTo>
                    <a:pt x="689838" y="100634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727696" y="1235564"/>
            <a:ext cx="5340350" cy="3985260"/>
            <a:chOff x="1727696" y="1235564"/>
            <a:chExt cx="5340350" cy="3985260"/>
          </a:xfrm>
        </p:grpSpPr>
        <p:sp>
          <p:nvSpPr>
            <p:cNvPr id="18" name="object 18" descr=""/>
            <p:cNvSpPr/>
            <p:nvPr/>
          </p:nvSpPr>
          <p:spPr>
            <a:xfrm>
              <a:off x="1727696" y="1235564"/>
              <a:ext cx="5340350" cy="3604260"/>
            </a:xfrm>
            <a:custGeom>
              <a:avLst/>
              <a:gdLst/>
              <a:ahLst/>
              <a:cxnLst/>
              <a:rect l="l" t="t" r="r" b="b"/>
              <a:pathLst>
                <a:path w="5340350" h="3604260">
                  <a:moveTo>
                    <a:pt x="4670014" y="0"/>
                  </a:moveTo>
                  <a:lnTo>
                    <a:pt x="670136" y="0"/>
                  </a:ln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6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34078"/>
                  </a:lnTo>
                  <a:lnTo>
                    <a:pt x="1682" y="2981937"/>
                  </a:lnTo>
                  <a:lnTo>
                    <a:pt x="6654" y="3028887"/>
                  </a:lnTo>
                  <a:lnTo>
                    <a:pt x="14803" y="3074815"/>
                  </a:lnTo>
                  <a:lnTo>
                    <a:pt x="26014" y="3119609"/>
                  </a:lnTo>
                  <a:lnTo>
                    <a:pt x="40174" y="3163154"/>
                  </a:lnTo>
                  <a:lnTo>
                    <a:pt x="57171" y="3205338"/>
                  </a:lnTo>
                  <a:lnTo>
                    <a:pt x="76890" y="3246046"/>
                  </a:lnTo>
                  <a:lnTo>
                    <a:pt x="99218" y="3285165"/>
                  </a:lnTo>
                  <a:lnTo>
                    <a:pt x="124043" y="3322583"/>
                  </a:lnTo>
                  <a:lnTo>
                    <a:pt x="151249" y="3358185"/>
                  </a:lnTo>
                  <a:lnTo>
                    <a:pt x="180725" y="3391858"/>
                  </a:lnTo>
                  <a:lnTo>
                    <a:pt x="212356" y="3423490"/>
                  </a:lnTo>
                  <a:lnTo>
                    <a:pt x="246029" y="3452965"/>
                  </a:lnTo>
                  <a:lnTo>
                    <a:pt x="281631" y="3480172"/>
                  </a:lnTo>
                  <a:lnTo>
                    <a:pt x="319049" y="3504996"/>
                  </a:lnTo>
                  <a:lnTo>
                    <a:pt x="358169" y="3527324"/>
                  </a:lnTo>
                  <a:lnTo>
                    <a:pt x="398877" y="3547043"/>
                  </a:lnTo>
                  <a:lnTo>
                    <a:pt x="441060" y="3564040"/>
                  </a:lnTo>
                  <a:lnTo>
                    <a:pt x="484605" y="3578200"/>
                  </a:lnTo>
                  <a:lnTo>
                    <a:pt x="529399" y="3589412"/>
                  </a:lnTo>
                  <a:lnTo>
                    <a:pt x="575327" y="3597560"/>
                  </a:lnTo>
                  <a:lnTo>
                    <a:pt x="622278" y="3602532"/>
                  </a:lnTo>
                  <a:lnTo>
                    <a:pt x="670136" y="3604215"/>
                  </a:lnTo>
                  <a:lnTo>
                    <a:pt x="4670014" y="3604215"/>
                  </a:lnTo>
                  <a:lnTo>
                    <a:pt x="4717873" y="3602532"/>
                  </a:lnTo>
                  <a:lnTo>
                    <a:pt x="4764823" y="3597560"/>
                  </a:lnTo>
                  <a:lnTo>
                    <a:pt x="4810752" y="3589412"/>
                  </a:lnTo>
                  <a:lnTo>
                    <a:pt x="4855545" y="3578200"/>
                  </a:lnTo>
                  <a:lnTo>
                    <a:pt x="4899090" y="3564040"/>
                  </a:lnTo>
                  <a:lnTo>
                    <a:pt x="4941274" y="3547043"/>
                  </a:lnTo>
                  <a:lnTo>
                    <a:pt x="4981982" y="3527324"/>
                  </a:lnTo>
                  <a:lnTo>
                    <a:pt x="5021102" y="3504996"/>
                  </a:lnTo>
                  <a:lnTo>
                    <a:pt x="5058519" y="3480172"/>
                  </a:lnTo>
                  <a:lnTo>
                    <a:pt x="5094121" y="3452965"/>
                  </a:lnTo>
                  <a:lnTo>
                    <a:pt x="5127795" y="3423489"/>
                  </a:lnTo>
                  <a:lnTo>
                    <a:pt x="5159426" y="3391858"/>
                  </a:lnTo>
                  <a:lnTo>
                    <a:pt x="5188901" y="3358185"/>
                  </a:lnTo>
                  <a:lnTo>
                    <a:pt x="5216108" y="3322583"/>
                  </a:lnTo>
                  <a:lnTo>
                    <a:pt x="5240932" y="3285165"/>
                  </a:lnTo>
                  <a:lnTo>
                    <a:pt x="5263260" y="3246045"/>
                  </a:lnTo>
                  <a:lnTo>
                    <a:pt x="5282980" y="3205337"/>
                  </a:lnTo>
                  <a:lnTo>
                    <a:pt x="5299976" y="3163154"/>
                  </a:lnTo>
                  <a:lnTo>
                    <a:pt x="5314137" y="3119609"/>
                  </a:lnTo>
                  <a:lnTo>
                    <a:pt x="5325348" y="3074815"/>
                  </a:lnTo>
                  <a:lnTo>
                    <a:pt x="5333496" y="3028886"/>
                  </a:lnTo>
                  <a:lnTo>
                    <a:pt x="5338468" y="2981936"/>
                  </a:lnTo>
                  <a:lnTo>
                    <a:pt x="5340151" y="2934078"/>
                  </a:lnTo>
                  <a:lnTo>
                    <a:pt x="5340151" y="670136"/>
                  </a:lnTo>
                  <a:lnTo>
                    <a:pt x="5338468" y="622278"/>
                  </a:lnTo>
                  <a:lnTo>
                    <a:pt x="5333496" y="575328"/>
                  </a:lnTo>
                  <a:lnTo>
                    <a:pt x="5325348" y="529399"/>
                  </a:lnTo>
                  <a:lnTo>
                    <a:pt x="5314137" y="484605"/>
                  </a:lnTo>
                  <a:lnTo>
                    <a:pt x="5299976" y="441060"/>
                  </a:lnTo>
                  <a:lnTo>
                    <a:pt x="5282980" y="398877"/>
                  </a:lnTo>
                  <a:lnTo>
                    <a:pt x="5263260" y="358169"/>
                  </a:lnTo>
                  <a:lnTo>
                    <a:pt x="5240932" y="319049"/>
                  </a:lnTo>
                  <a:lnTo>
                    <a:pt x="5216108" y="281631"/>
                  </a:lnTo>
                  <a:lnTo>
                    <a:pt x="5188901" y="246029"/>
                  </a:lnTo>
                  <a:lnTo>
                    <a:pt x="5159426" y="212356"/>
                  </a:lnTo>
                  <a:lnTo>
                    <a:pt x="5127795" y="180725"/>
                  </a:lnTo>
                  <a:lnTo>
                    <a:pt x="5094121" y="151249"/>
                  </a:lnTo>
                  <a:lnTo>
                    <a:pt x="5058519" y="124043"/>
                  </a:lnTo>
                  <a:lnTo>
                    <a:pt x="5021102" y="99219"/>
                  </a:lnTo>
                  <a:lnTo>
                    <a:pt x="4981982" y="76890"/>
                  </a:lnTo>
                  <a:lnTo>
                    <a:pt x="4941274" y="57171"/>
                  </a:lnTo>
                  <a:lnTo>
                    <a:pt x="4899090" y="40174"/>
                  </a:lnTo>
                  <a:lnTo>
                    <a:pt x="4855545" y="26014"/>
                  </a:lnTo>
                  <a:lnTo>
                    <a:pt x="4810752" y="14803"/>
                  </a:lnTo>
                  <a:lnTo>
                    <a:pt x="4764823" y="6654"/>
                  </a:lnTo>
                  <a:lnTo>
                    <a:pt x="4717873" y="1682"/>
                  </a:lnTo>
                  <a:lnTo>
                    <a:pt x="4670014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27696" y="1235564"/>
              <a:ext cx="5340350" cy="3604260"/>
            </a:xfrm>
            <a:custGeom>
              <a:avLst/>
              <a:gdLst/>
              <a:ahLst/>
              <a:cxnLst/>
              <a:rect l="l" t="t" r="r" b="b"/>
              <a:pathLst>
                <a:path w="5340350" h="3604260">
                  <a:moveTo>
                    <a:pt x="670136" y="0"/>
                  </a:move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745" y="621686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34078"/>
                  </a:lnTo>
                  <a:lnTo>
                    <a:pt x="1682" y="2981936"/>
                  </a:lnTo>
                  <a:lnTo>
                    <a:pt x="6654" y="3028887"/>
                  </a:lnTo>
                  <a:lnTo>
                    <a:pt x="14803" y="3074815"/>
                  </a:lnTo>
                  <a:lnTo>
                    <a:pt x="26014" y="3119609"/>
                  </a:lnTo>
                  <a:lnTo>
                    <a:pt x="40174" y="3163154"/>
                  </a:lnTo>
                  <a:lnTo>
                    <a:pt x="57171" y="3205337"/>
                  </a:lnTo>
                  <a:lnTo>
                    <a:pt x="76890" y="3246046"/>
                  </a:lnTo>
                  <a:lnTo>
                    <a:pt x="99219" y="3285165"/>
                  </a:lnTo>
                  <a:lnTo>
                    <a:pt x="124043" y="3322583"/>
                  </a:lnTo>
                  <a:lnTo>
                    <a:pt x="151249" y="3358185"/>
                  </a:lnTo>
                  <a:lnTo>
                    <a:pt x="180725" y="3391858"/>
                  </a:lnTo>
                  <a:lnTo>
                    <a:pt x="212356" y="3423489"/>
                  </a:lnTo>
                  <a:lnTo>
                    <a:pt x="246029" y="3452965"/>
                  </a:lnTo>
                  <a:lnTo>
                    <a:pt x="281631" y="3480171"/>
                  </a:lnTo>
                  <a:lnTo>
                    <a:pt x="319049" y="3504996"/>
                  </a:lnTo>
                  <a:lnTo>
                    <a:pt x="358169" y="3527324"/>
                  </a:lnTo>
                  <a:lnTo>
                    <a:pt x="398877" y="3547043"/>
                  </a:lnTo>
                  <a:lnTo>
                    <a:pt x="441060" y="3564040"/>
                  </a:lnTo>
                  <a:lnTo>
                    <a:pt x="484605" y="3578200"/>
                  </a:lnTo>
                  <a:lnTo>
                    <a:pt x="529399" y="3589411"/>
                  </a:lnTo>
                  <a:lnTo>
                    <a:pt x="575328" y="3597560"/>
                  </a:lnTo>
                  <a:lnTo>
                    <a:pt x="622278" y="3602532"/>
                  </a:lnTo>
                  <a:lnTo>
                    <a:pt x="670136" y="3604215"/>
                  </a:lnTo>
                  <a:lnTo>
                    <a:pt x="670136" y="3583273"/>
                  </a:lnTo>
                  <a:lnTo>
                    <a:pt x="621686" y="3581492"/>
                  </a:lnTo>
                  <a:lnTo>
                    <a:pt x="574203" y="3576234"/>
                  </a:lnTo>
                  <a:lnTo>
                    <a:pt x="527812" y="3567624"/>
                  </a:lnTo>
                  <a:lnTo>
                    <a:pt x="482640" y="3555787"/>
                  </a:lnTo>
                  <a:lnTo>
                    <a:pt x="438811" y="3540849"/>
                  </a:lnTo>
                  <a:lnTo>
                    <a:pt x="396452" y="3522935"/>
                  </a:lnTo>
                  <a:lnTo>
                    <a:pt x="355687" y="3502172"/>
                  </a:lnTo>
                  <a:lnTo>
                    <a:pt x="316643" y="3478684"/>
                  </a:lnTo>
                  <a:lnTo>
                    <a:pt x="279444" y="3452597"/>
                  </a:lnTo>
                  <a:lnTo>
                    <a:pt x="244217" y="3424037"/>
                  </a:lnTo>
                  <a:lnTo>
                    <a:pt x="211086" y="3393128"/>
                  </a:lnTo>
                  <a:lnTo>
                    <a:pt x="180178" y="3359998"/>
                  </a:lnTo>
                  <a:lnTo>
                    <a:pt x="151617" y="3324770"/>
                  </a:lnTo>
                  <a:lnTo>
                    <a:pt x="125531" y="3287572"/>
                  </a:lnTo>
                  <a:lnTo>
                    <a:pt x="102043" y="3248527"/>
                  </a:lnTo>
                  <a:lnTo>
                    <a:pt x="81279" y="3207762"/>
                  </a:lnTo>
                  <a:lnTo>
                    <a:pt x="63366" y="3165403"/>
                  </a:lnTo>
                  <a:lnTo>
                    <a:pt x="48428" y="3121574"/>
                  </a:lnTo>
                  <a:lnTo>
                    <a:pt x="36591" y="3076402"/>
                  </a:lnTo>
                  <a:lnTo>
                    <a:pt x="27980" y="3030011"/>
                  </a:lnTo>
                  <a:lnTo>
                    <a:pt x="22722" y="2982528"/>
                  </a:lnTo>
                  <a:lnTo>
                    <a:pt x="20941" y="2934078"/>
                  </a:lnTo>
                  <a:lnTo>
                    <a:pt x="20941" y="670136"/>
                  </a:lnTo>
                  <a:lnTo>
                    <a:pt x="22700" y="622278"/>
                  </a:lnTo>
                  <a:lnTo>
                    <a:pt x="27856" y="575328"/>
                  </a:lnTo>
                  <a:lnTo>
                    <a:pt x="36591" y="527813"/>
                  </a:lnTo>
                  <a:lnTo>
                    <a:pt x="48428" y="482640"/>
                  </a:lnTo>
                  <a:lnTo>
                    <a:pt x="63366" y="438812"/>
                  </a:lnTo>
                  <a:lnTo>
                    <a:pt x="81279" y="396452"/>
                  </a:lnTo>
                  <a:lnTo>
                    <a:pt x="102043" y="355687"/>
                  </a:lnTo>
                  <a:lnTo>
                    <a:pt x="125531" y="316643"/>
                  </a:lnTo>
                  <a:lnTo>
                    <a:pt x="151618" y="279444"/>
                  </a:lnTo>
                  <a:lnTo>
                    <a:pt x="180178" y="244217"/>
                  </a:lnTo>
                  <a:lnTo>
                    <a:pt x="211086" y="211086"/>
                  </a:lnTo>
                  <a:lnTo>
                    <a:pt x="244217" y="180178"/>
                  </a:lnTo>
                  <a:lnTo>
                    <a:pt x="279444" y="151618"/>
                  </a:lnTo>
                  <a:lnTo>
                    <a:pt x="316643" y="125531"/>
                  </a:lnTo>
                  <a:lnTo>
                    <a:pt x="355687" y="102043"/>
                  </a:lnTo>
                  <a:lnTo>
                    <a:pt x="396452" y="81279"/>
                  </a:lnTo>
                  <a:lnTo>
                    <a:pt x="438811" y="63366"/>
                  </a:lnTo>
                  <a:lnTo>
                    <a:pt x="482640" y="48428"/>
                  </a:lnTo>
                  <a:lnTo>
                    <a:pt x="527812" y="36591"/>
                  </a:lnTo>
                  <a:lnTo>
                    <a:pt x="574203" y="27980"/>
                  </a:lnTo>
                  <a:lnTo>
                    <a:pt x="621686" y="22722"/>
                  </a:lnTo>
                  <a:lnTo>
                    <a:pt x="670136" y="20941"/>
                  </a:lnTo>
                  <a:lnTo>
                    <a:pt x="670136" y="0"/>
                  </a:lnTo>
                  <a:close/>
                </a:path>
                <a:path w="5340350" h="3604260">
                  <a:moveTo>
                    <a:pt x="4670014" y="3583273"/>
                  </a:moveTo>
                  <a:lnTo>
                    <a:pt x="670136" y="3583273"/>
                  </a:lnTo>
                  <a:lnTo>
                    <a:pt x="670136" y="3604215"/>
                  </a:lnTo>
                  <a:lnTo>
                    <a:pt x="4670014" y="3604215"/>
                  </a:lnTo>
                  <a:lnTo>
                    <a:pt x="4670014" y="3583273"/>
                  </a:lnTo>
                  <a:close/>
                </a:path>
                <a:path w="5340350" h="3604260">
                  <a:moveTo>
                    <a:pt x="4670014" y="0"/>
                  </a:moveTo>
                  <a:lnTo>
                    <a:pt x="4670014" y="20941"/>
                  </a:lnTo>
                  <a:lnTo>
                    <a:pt x="4718465" y="22722"/>
                  </a:lnTo>
                  <a:lnTo>
                    <a:pt x="4765948" y="27980"/>
                  </a:lnTo>
                  <a:lnTo>
                    <a:pt x="4812338" y="36591"/>
                  </a:lnTo>
                  <a:lnTo>
                    <a:pt x="4857511" y="48428"/>
                  </a:lnTo>
                  <a:lnTo>
                    <a:pt x="4901339" y="63366"/>
                  </a:lnTo>
                  <a:lnTo>
                    <a:pt x="4943699" y="81279"/>
                  </a:lnTo>
                  <a:lnTo>
                    <a:pt x="4984464" y="102043"/>
                  </a:lnTo>
                  <a:lnTo>
                    <a:pt x="5023508" y="125531"/>
                  </a:lnTo>
                  <a:lnTo>
                    <a:pt x="5060707" y="151618"/>
                  </a:lnTo>
                  <a:lnTo>
                    <a:pt x="5095934" y="180178"/>
                  </a:lnTo>
                  <a:lnTo>
                    <a:pt x="5129065" y="211086"/>
                  </a:lnTo>
                  <a:lnTo>
                    <a:pt x="5159973" y="244217"/>
                  </a:lnTo>
                  <a:lnTo>
                    <a:pt x="5188533" y="279444"/>
                  </a:lnTo>
                  <a:lnTo>
                    <a:pt x="5214620" y="316643"/>
                  </a:lnTo>
                  <a:lnTo>
                    <a:pt x="5238108" y="355687"/>
                  </a:lnTo>
                  <a:lnTo>
                    <a:pt x="5258872" y="396452"/>
                  </a:lnTo>
                  <a:lnTo>
                    <a:pt x="5276785" y="438812"/>
                  </a:lnTo>
                  <a:lnTo>
                    <a:pt x="5291723" y="482640"/>
                  </a:lnTo>
                  <a:lnTo>
                    <a:pt x="5303560" y="527813"/>
                  </a:lnTo>
                  <a:lnTo>
                    <a:pt x="5312170" y="574203"/>
                  </a:lnTo>
                  <a:lnTo>
                    <a:pt x="5317429" y="621686"/>
                  </a:lnTo>
                  <a:lnTo>
                    <a:pt x="5319209" y="670136"/>
                  </a:lnTo>
                  <a:lnTo>
                    <a:pt x="5319209" y="2934078"/>
                  </a:lnTo>
                  <a:lnTo>
                    <a:pt x="5317450" y="2981936"/>
                  </a:lnTo>
                  <a:lnTo>
                    <a:pt x="5312295" y="3028887"/>
                  </a:lnTo>
                  <a:lnTo>
                    <a:pt x="5303560" y="3076402"/>
                  </a:lnTo>
                  <a:lnTo>
                    <a:pt x="5291723" y="3121574"/>
                  </a:lnTo>
                  <a:lnTo>
                    <a:pt x="5276785" y="3165403"/>
                  </a:lnTo>
                  <a:lnTo>
                    <a:pt x="5258871" y="3207762"/>
                  </a:lnTo>
                  <a:lnTo>
                    <a:pt x="5238108" y="3248527"/>
                  </a:lnTo>
                  <a:lnTo>
                    <a:pt x="5214620" y="3287572"/>
                  </a:lnTo>
                  <a:lnTo>
                    <a:pt x="5188533" y="3324770"/>
                  </a:lnTo>
                  <a:lnTo>
                    <a:pt x="5159972" y="3359998"/>
                  </a:lnTo>
                  <a:lnTo>
                    <a:pt x="5129064" y="3393128"/>
                  </a:lnTo>
                  <a:lnTo>
                    <a:pt x="5095934" y="3424037"/>
                  </a:lnTo>
                  <a:lnTo>
                    <a:pt x="5060706" y="3452597"/>
                  </a:lnTo>
                  <a:lnTo>
                    <a:pt x="5023508" y="3478684"/>
                  </a:lnTo>
                  <a:lnTo>
                    <a:pt x="4984463" y="3502172"/>
                  </a:lnTo>
                  <a:lnTo>
                    <a:pt x="4943698" y="3522935"/>
                  </a:lnTo>
                  <a:lnTo>
                    <a:pt x="4901339" y="3540849"/>
                  </a:lnTo>
                  <a:lnTo>
                    <a:pt x="4857510" y="3555787"/>
                  </a:lnTo>
                  <a:lnTo>
                    <a:pt x="4812338" y="3567624"/>
                  </a:lnTo>
                  <a:lnTo>
                    <a:pt x="4765948" y="3576234"/>
                  </a:lnTo>
                  <a:lnTo>
                    <a:pt x="4718464" y="3581492"/>
                  </a:lnTo>
                  <a:lnTo>
                    <a:pt x="4670014" y="3583273"/>
                  </a:lnTo>
                  <a:lnTo>
                    <a:pt x="4670014" y="3604215"/>
                  </a:lnTo>
                  <a:lnTo>
                    <a:pt x="4717873" y="3602532"/>
                  </a:lnTo>
                  <a:lnTo>
                    <a:pt x="4764823" y="3597560"/>
                  </a:lnTo>
                  <a:lnTo>
                    <a:pt x="4810751" y="3589411"/>
                  </a:lnTo>
                  <a:lnTo>
                    <a:pt x="4855545" y="3578200"/>
                  </a:lnTo>
                  <a:lnTo>
                    <a:pt x="4899090" y="3564040"/>
                  </a:lnTo>
                  <a:lnTo>
                    <a:pt x="4941273" y="3547043"/>
                  </a:lnTo>
                  <a:lnTo>
                    <a:pt x="4981982" y="3527324"/>
                  </a:lnTo>
                  <a:lnTo>
                    <a:pt x="5021101" y="3504996"/>
                  </a:lnTo>
                  <a:lnTo>
                    <a:pt x="5058519" y="3480171"/>
                  </a:lnTo>
                  <a:lnTo>
                    <a:pt x="5094121" y="3452965"/>
                  </a:lnTo>
                  <a:lnTo>
                    <a:pt x="5127794" y="3423489"/>
                  </a:lnTo>
                  <a:lnTo>
                    <a:pt x="5159425" y="3391858"/>
                  </a:lnTo>
                  <a:lnTo>
                    <a:pt x="5188901" y="3358185"/>
                  </a:lnTo>
                  <a:lnTo>
                    <a:pt x="5216108" y="3322583"/>
                  </a:lnTo>
                  <a:lnTo>
                    <a:pt x="5240932" y="3285165"/>
                  </a:lnTo>
                  <a:lnTo>
                    <a:pt x="5263260" y="3246046"/>
                  </a:lnTo>
                  <a:lnTo>
                    <a:pt x="5282979" y="3205337"/>
                  </a:lnTo>
                  <a:lnTo>
                    <a:pt x="5299976" y="3163154"/>
                  </a:lnTo>
                  <a:lnTo>
                    <a:pt x="5314137" y="3119609"/>
                  </a:lnTo>
                  <a:lnTo>
                    <a:pt x="5325348" y="3074815"/>
                  </a:lnTo>
                  <a:lnTo>
                    <a:pt x="5333496" y="3028887"/>
                  </a:lnTo>
                  <a:lnTo>
                    <a:pt x="5338406" y="2982528"/>
                  </a:lnTo>
                  <a:lnTo>
                    <a:pt x="5338468" y="2981936"/>
                  </a:lnTo>
                  <a:lnTo>
                    <a:pt x="5340151" y="2934078"/>
                  </a:lnTo>
                  <a:lnTo>
                    <a:pt x="5340151" y="670136"/>
                  </a:lnTo>
                  <a:lnTo>
                    <a:pt x="5338468" y="622278"/>
                  </a:lnTo>
                  <a:lnTo>
                    <a:pt x="5333496" y="575328"/>
                  </a:lnTo>
                  <a:lnTo>
                    <a:pt x="5325348" y="529399"/>
                  </a:lnTo>
                  <a:lnTo>
                    <a:pt x="5314137" y="484605"/>
                  </a:lnTo>
                  <a:lnTo>
                    <a:pt x="5299976" y="441060"/>
                  </a:lnTo>
                  <a:lnTo>
                    <a:pt x="5282980" y="398877"/>
                  </a:lnTo>
                  <a:lnTo>
                    <a:pt x="5263260" y="358169"/>
                  </a:lnTo>
                  <a:lnTo>
                    <a:pt x="5240932" y="319049"/>
                  </a:lnTo>
                  <a:lnTo>
                    <a:pt x="5216108" y="281632"/>
                  </a:lnTo>
                  <a:lnTo>
                    <a:pt x="5188901" y="246029"/>
                  </a:lnTo>
                  <a:lnTo>
                    <a:pt x="5159426" y="212356"/>
                  </a:lnTo>
                  <a:lnTo>
                    <a:pt x="5127794" y="180725"/>
                  </a:lnTo>
                  <a:lnTo>
                    <a:pt x="5094121" y="151249"/>
                  </a:lnTo>
                  <a:lnTo>
                    <a:pt x="5058519" y="124043"/>
                  </a:lnTo>
                  <a:lnTo>
                    <a:pt x="5021101" y="99219"/>
                  </a:lnTo>
                  <a:lnTo>
                    <a:pt x="4981982" y="76890"/>
                  </a:lnTo>
                  <a:lnTo>
                    <a:pt x="4941274" y="57171"/>
                  </a:lnTo>
                  <a:lnTo>
                    <a:pt x="4899090" y="40174"/>
                  </a:lnTo>
                  <a:lnTo>
                    <a:pt x="4855545" y="26014"/>
                  </a:lnTo>
                  <a:lnTo>
                    <a:pt x="4810752" y="14803"/>
                  </a:lnTo>
                  <a:lnTo>
                    <a:pt x="4764823" y="6654"/>
                  </a:lnTo>
                  <a:lnTo>
                    <a:pt x="4717873" y="1682"/>
                  </a:lnTo>
                  <a:lnTo>
                    <a:pt x="4670014" y="0"/>
                  </a:lnTo>
                  <a:close/>
                </a:path>
                <a:path w="5340350" h="3604260">
                  <a:moveTo>
                    <a:pt x="4670014" y="0"/>
                  </a:moveTo>
                  <a:lnTo>
                    <a:pt x="670136" y="0"/>
                  </a:lnTo>
                  <a:lnTo>
                    <a:pt x="670136" y="20941"/>
                  </a:lnTo>
                  <a:lnTo>
                    <a:pt x="4670014" y="20941"/>
                  </a:lnTo>
                  <a:lnTo>
                    <a:pt x="4670014" y="0"/>
                  </a:lnTo>
                  <a:close/>
                </a:path>
              </a:pathLst>
            </a:custGeom>
            <a:solidFill>
              <a:srgbClr val="C4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929418" y="4753959"/>
              <a:ext cx="733425" cy="466725"/>
            </a:xfrm>
            <a:custGeom>
              <a:avLst/>
              <a:gdLst/>
              <a:ahLst/>
              <a:cxnLst/>
              <a:rect l="l" t="t" r="r" b="b"/>
              <a:pathLst>
                <a:path w="733425" h="466725">
                  <a:moveTo>
                    <a:pt x="733412" y="100050"/>
                  </a:moveTo>
                  <a:lnTo>
                    <a:pt x="732409" y="63741"/>
                  </a:lnTo>
                  <a:lnTo>
                    <a:pt x="716559" y="31546"/>
                  </a:lnTo>
                  <a:lnTo>
                    <a:pt x="688390" y="8597"/>
                  </a:lnTo>
                  <a:lnTo>
                    <a:pt x="650417" y="0"/>
                  </a:lnTo>
                  <a:lnTo>
                    <a:pt x="81521" y="3771"/>
                  </a:lnTo>
                  <a:lnTo>
                    <a:pt x="43675" y="12877"/>
                  </a:lnTo>
                  <a:lnTo>
                    <a:pt x="15849" y="36195"/>
                  </a:lnTo>
                  <a:lnTo>
                    <a:pt x="482" y="68592"/>
                  </a:lnTo>
                  <a:lnTo>
                    <a:pt x="76" y="99098"/>
                  </a:lnTo>
                  <a:lnTo>
                    <a:pt x="63" y="100050"/>
                  </a:lnTo>
                  <a:lnTo>
                    <a:pt x="16865" y="140004"/>
                  </a:lnTo>
                  <a:lnTo>
                    <a:pt x="303479" y="435279"/>
                  </a:lnTo>
                  <a:lnTo>
                    <a:pt x="333603" y="458889"/>
                  </a:lnTo>
                  <a:lnTo>
                    <a:pt x="369354" y="466585"/>
                  </a:lnTo>
                  <a:lnTo>
                    <a:pt x="405003" y="458406"/>
                  </a:lnTo>
                  <a:lnTo>
                    <a:pt x="434771" y="434416"/>
                  </a:lnTo>
                  <a:lnTo>
                    <a:pt x="717054" y="135369"/>
                  </a:lnTo>
                  <a:lnTo>
                    <a:pt x="733412" y="10005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5589" y="1769579"/>
              <a:ext cx="4533893" cy="2533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8885" y="5392506"/>
            <a:ext cx="4083645" cy="408364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0052050" y="1235564"/>
            <a:ext cx="20955" cy="2869565"/>
          </a:xfrm>
          <a:custGeom>
            <a:avLst/>
            <a:gdLst/>
            <a:ahLst/>
            <a:cxnLst/>
            <a:rect l="l" t="t" r="r" b="b"/>
            <a:pathLst>
              <a:path w="20954" h="2869565">
                <a:moveTo>
                  <a:pt x="20941" y="2869022"/>
                </a:moveTo>
                <a:lnTo>
                  <a:pt x="20941" y="0"/>
                </a:lnTo>
                <a:lnTo>
                  <a:pt x="0" y="0"/>
                </a:lnTo>
                <a:lnTo>
                  <a:pt x="0" y="2869022"/>
                </a:lnTo>
                <a:lnTo>
                  <a:pt x="20941" y="2869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157002" y="9476151"/>
            <a:ext cx="4125595" cy="20955"/>
          </a:xfrm>
          <a:custGeom>
            <a:avLst/>
            <a:gdLst/>
            <a:ahLst/>
            <a:cxnLst/>
            <a:rect l="l" t="t" r="r" b="b"/>
            <a:pathLst>
              <a:path w="4125595" h="20954">
                <a:moveTo>
                  <a:pt x="0" y="20941"/>
                </a:moveTo>
                <a:lnTo>
                  <a:pt x="4125528" y="20941"/>
                </a:lnTo>
                <a:lnTo>
                  <a:pt x="4125528" y="0"/>
                </a:lnTo>
                <a:lnTo>
                  <a:pt x="0" y="0"/>
                </a:lnTo>
                <a:lnTo>
                  <a:pt x="0" y="2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821568" y="9476151"/>
            <a:ext cx="4125595" cy="20955"/>
          </a:xfrm>
          <a:custGeom>
            <a:avLst/>
            <a:gdLst/>
            <a:ahLst/>
            <a:cxnLst/>
            <a:rect l="l" t="t" r="r" b="b"/>
            <a:pathLst>
              <a:path w="4125594" h="20954">
                <a:moveTo>
                  <a:pt x="0" y="20941"/>
                </a:moveTo>
                <a:lnTo>
                  <a:pt x="4125528" y="20941"/>
                </a:lnTo>
                <a:lnTo>
                  <a:pt x="4125528" y="0"/>
                </a:lnTo>
                <a:lnTo>
                  <a:pt x="0" y="0"/>
                </a:lnTo>
                <a:lnTo>
                  <a:pt x="0" y="2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26184" y="9890462"/>
            <a:ext cx="899794" cy="303530"/>
          </a:xfrm>
          <a:custGeom>
            <a:avLst/>
            <a:gdLst/>
            <a:ahLst/>
            <a:cxnLst/>
            <a:rect l="l" t="t" r="r" b="b"/>
            <a:pathLst>
              <a:path w="899795" h="303529">
                <a:moveTo>
                  <a:pt x="256997" y="0"/>
                </a:moveTo>
                <a:lnTo>
                  <a:pt x="230191" y="0"/>
                </a:lnTo>
                <a:lnTo>
                  <a:pt x="230191" y="302901"/>
                </a:lnTo>
                <a:lnTo>
                  <a:pt x="256997" y="302901"/>
                </a:lnTo>
                <a:lnTo>
                  <a:pt x="256997" y="144414"/>
                </a:lnTo>
                <a:lnTo>
                  <a:pt x="239238" y="144414"/>
                </a:lnTo>
                <a:lnTo>
                  <a:pt x="239238" y="121629"/>
                </a:lnTo>
                <a:lnTo>
                  <a:pt x="256997" y="121629"/>
                </a:lnTo>
                <a:lnTo>
                  <a:pt x="256997" y="0"/>
                </a:lnTo>
                <a:close/>
              </a:path>
              <a:path w="899795" h="303529">
                <a:moveTo>
                  <a:pt x="189313" y="8041"/>
                </a:moveTo>
                <a:lnTo>
                  <a:pt x="162843" y="8041"/>
                </a:lnTo>
                <a:lnTo>
                  <a:pt x="162843" y="288158"/>
                </a:lnTo>
                <a:lnTo>
                  <a:pt x="189313" y="288158"/>
                </a:lnTo>
                <a:lnTo>
                  <a:pt x="189313" y="144414"/>
                </a:lnTo>
                <a:lnTo>
                  <a:pt x="181271" y="144414"/>
                </a:lnTo>
                <a:lnTo>
                  <a:pt x="181271" y="121629"/>
                </a:lnTo>
                <a:lnTo>
                  <a:pt x="189313" y="121629"/>
                </a:lnTo>
                <a:lnTo>
                  <a:pt x="189313" y="8041"/>
                </a:lnTo>
                <a:close/>
              </a:path>
              <a:path w="899795" h="303529">
                <a:moveTo>
                  <a:pt x="189313" y="121629"/>
                </a:moveTo>
                <a:lnTo>
                  <a:pt x="181271" y="121629"/>
                </a:lnTo>
                <a:lnTo>
                  <a:pt x="181271" y="144414"/>
                </a:lnTo>
                <a:lnTo>
                  <a:pt x="189313" y="144414"/>
                </a:lnTo>
                <a:lnTo>
                  <a:pt x="189313" y="121629"/>
                </a:lnTo>
                <a:close/>
              </a:path>
              <a:path w="899795" h="303529">
                <a:moveTo>
                  <a:pt x="230191" y="121629"/>
                </a:moveTo>
                <a:lnTo>
                  <a:pt x="189313" y="121629"/>
                </a:lnTo>
                <a:lnTo>
                  <a:pt x="189313" y="144414"/>
                </a:lnTo>
                <a:lnTo>
                  <a:pt x="230191" y="144414"/>
                </a:lnTo>
                <a:lnTo>
                  <a:pt x="230191" y="121629"/>
                </a:lnTo>
                <a:close/>
              </a:path>
              <a:path w="899795" h="303529">
                <a:moveTo>
                  <a:pt x="256997" y="121629"/>
                </a:moveTo>
                <a:lnTo>
                  <a:pt x="239238" y="121629"/>
                </a:lnTo>
                <a:lnTo>
                  <a:pt x="239238" y="144414"/>
                </a:lnTo>
                <a:lnTo>
                  <a:pt x="256997" y="144414"/>
                </a:lnTo>
                <a:lnTo>
                  <a:pt x="256997" y="121629"/>
                </a:lnTo>
                <a:close/>
              </a:path>
              <a:path w="899795" h="303529">
                <a:moveTo>
                  <a:pt x="112247" y="38867"/>
                </a:moveTo>
                <a:lnTo>
                  <a:pt x="102865" y="38867"/>
                </a:lnTo>
                <a:lnTo>
                  <a:pt x="102865" y="44229"/>
                </a:lnTo>
                <a:lnTo>
                  <a:pt x="97489" y="94960"/>
                </a:lnTo>
                <a:lnTo>
                  <a:pt x="79955" y="141482"/>
                </a:lnTo>
                <a:lnTo>
                  <a:pt x="48160" y="182853"/>
                </a:lnTo>
                <a:lnTo>
                  <a:pt x="0" y="218129"/>
                </a:lnTo>
                <a:lnTo>
                  <a:pt x="16418" y="237898"/>
                </a:lnTo>
                <a:lnTo>
                  <a:pt x="61392" y="206037"/>
                </a:lnTo>
                <a:lnTo>
                  <a:pt x="93628" y="169335"/>
                </a:lnTo>
                <a:lnTo>
                  <a:pt x="114703" y="128660"/>
                </a:lnTo>
                <a:lnTo>
                  <a:pt x="126192" y="84882"/>
                </a:lnTo>
                <a:lnTo>
                  <a:pt x="127923" y="61987"/>
                </a:lnTo>
                <a:lnTo>
                  <a:pt x="112247" y="61987"/>
                </a:lnTo>
                <a:lnTo>
                  <a:pt x="112247" y="38867"/>
                </a:lnTo>
                <a:close/>
              </a:path>
              <a:path w="899795" h="303529">
                <a:moveTo>
                  <a:pt x="102865" y="38867"/>
                </a:moveTo>
                <a:lnTo>
                  <a:pt x="11727" y="38867"/>
                </a:lnTo>
                <a:lnTo>
                  <a:pt x="11727" y="61987"/>
                </a:lnTo>
                <a:lnTo>
                  <a:pt x="100983" y="61987"/>
                </a:lnTo>
                <a:lnTo>
                  <a:pt x="102865" y="44229"/>
                </a:lnTo>
                <a:lnTo>
                  <a:pt x="102865" y="38867"/>
                </a:lnTo>
                <a:close/>
              </a:path>
              <a:path w="899795" h="303529">
                <a:moveTo>
                  <a:pt x="129671" y="38867"/>
                </a:moveTo>
                <a:lnTo>
                  <a:pt x="112247" y="38867"/>
                </a:lnTo>
                <a:lnTo>
                  <a:pt x="112247" y="61987"/>
                </a:lnTo>
                <a:lnTo>
                  <a:pt x="127923" y="61987"/>
                </a:lnTo>
                <a:lnTo>
                  <a:pt x="129671" y="38867"/>
                </a:lnTo>
                <a:close/>
              </a:path>
              <a:path w="899795" h="303529">
                <a:moveTo>
                  <a:pt x="348444" y="12397"/>
                </a:moveTo>
                <a:lnTo>
                  <a:pt x="320969" y="12397"/>
                </a:lnTo>
                <a:lnTo>
                  <a:pt x="320969" y="144749"/>
                </a:lnTo>
                <a:lnTo>
                  <a:pt x="461027" y="144749"/>
                </a:lnTo>
                <a:lnTo>
                  <a:pt x="461027" y="122299"/>
                </a:lnTo>
                <a:lnTo>
                  <a:pt x="348444" y="122299"/>
                </a:lnTo>
                <a:lnTo>
                  <a:pt x="348444" y="77735"/>
                </a:lnTo>
                <a:lnTo>
                  <a:pt x="461027" y="77735"/>
                </a:lnTo>
                <a:lnTo>
                  <a:pt x="461027" y="55956"/>
                </a:lnTo>
                <a:lnTo>
                  <a:pt x="348444" y="55956"/>
                </a:lnTo>
                <a:lnTo>
                  <a:pt x="348444" y="12397"/>
                </a:lnTo>
                <a:close/>
              </a:path>
              <a:path w="899795" h="303529">
                <a:moveTo>
                  <a:pt x="461027" y="77735"/>
                </a:moveTo>
                <a:lnTo>
                  <a:pt x="433887" y="77735"/>
                </a:lnTo>
                <a:lnTo>
                  <a:pt x="433887" y="122299"/>
                </a:lnTo>
                <a:lnTo>
                  <a:pt x="461027" y="122299"/>
                </a:lnTo>
                <a:lnTo>
                  <a:pt x="461027" y="77735"/>
                </a:lnTo>
                <a:close/>
              </a:path>
              <a:path w="899795" h="303529">
                <a:moveTo>
                  <a:pt x="461027" y="12397"/>
                </a:moveTo>
                <a:lnTo>
                  <a:pt x="433887" y="12397"/>
                </a:lnTo>
                <a:lnTo>
                  <a:pt x="433887" y="55956"/>
                </a:lnTo>
                <a:lnTo>
                  <a:pt x="461027" y="55956"/>
                </a:lnTo>
                <a:lnTo>
                  <a:pt x="461027" y="12397"/>
                </a:lnTo>
                <a:close/>
              </a:path>
              <a:path w="899795" h="303529">
                <a:moveTo>
                  <a:pt x="543454" y="0"/>
                </a:moveTo>
                <a:lnTo>
                  <a:pt x="515643" y="0"/>
                </a:lnTo>
                <a:lnTo>
                  <a:pt x="515643" y="156141"/>
                </a:lnTo>
                <a:lnTo>
                  <a:pt x="543454" y="156141"/>
                </a:lnTo>
                <a:lnTo>
                  <a:pt x="543454" y="88122"/>
                </a:lnTo>
                <a:lnTo>
                  <a:pt x="531392" y="88122"/>
                </a:lnTo>
                <a:lnTo>
                  <a:pt x="531392" y="65003"/>
                </a:lnTo>
                <a:lnTo>
                  <a:pt x="543454" y="65003"/>
                </a:lnTo>
                <a:lnTo>
                  <a:pt x="543454" y="0"/>
                </a:lnTo>
                <a:close/>
              </a:path>
              <a:path w="899795" h="303529">
                <a:moveTo>
                  <a:pt x="543454" y="65003"/>
                </a:moveTo>
                <a:lnTo>
                  <a:pt x="531392" y="65003"/>
                </a:lnTo>
                <a:lnTo>
                  <a:pt x="531392" y="88122"/>
                </a:lnTo>
                <a:lnTo>
                  <a:pt x="543454" y="88122"/>
                </a:lnTo>
                <a:lnTo>
                  <a:pt x="543454" y="65003"/>
                </a:lnTo>
                <a:close/>
              </a:path>
              <a:path w="899795" h="303529">
                <a:moveTo>
                  <a:pt x="588018" y="65003"/>
                </a:moveTo>
                <a:lnTo>
                  <a:pt x="543454" y="65003"/>
                </a:lnTo>
                <a:lnTo>
                  <a:pt x="543454" y="88122"/>
                </a:lnTo>
                <a:lnTo>
                  <a:pt x="588018" y="88122"/>
                </a:lnTo>
                <a:lnTo>
                  <a:pt x="588018" y="65003"/>
                </a:lnTo>
                <a:close/>
              </a:path>
              <a:path w="899795" h="303529">
                <a:moveTo>
                  <a:pt x="543454" y="170884"/>
                </a:moveTo>
                <a:lnTo>
                  <a:pt x="351125" y="170884"/>
                </a:lnTo>
                <a:lnTo>
                  <a:pt x="351125" y="192999"/>
                </a:lnTo>
                <a:lnTo>
                  <a:pt x="516314" y="192999"/>
                </a:lnTo>
                <a:lnTo>
                  <a:pt x="516314" y="223490"/>
                </a:lnTo>
                <a:lnTo>
                  <a:pt x="351795" y="223490"/>
                </a:lnTo>
                <a:lnTo>
                  <a:pt x="351795" y="299551"/>
                </a:lnTo>
                <a:lnTo>
                  <a:pt x="554511" y="299551"/>
                </a:lnTo>
                <a:lnTo>
                  <a:pt x="554511" y="289834"/>
                </a:lnTo>
                <a:lnTo>
                  <a:pt x="379271" y="289834"/>
                </a:lnTo>
                <a:lnTo>
                  <a:pt x="379271" y="244264"/>
                </a:lnTo>
                <a:lnTo>
                  <a:pt x="543454" y="244264"/>
                </a:lnTo>
                <a:lnTo>
                  <a:pt x="543454" y="170884"/>
                </a:lnTo>
                <a:close/>
              </a:path>
              <a:path w="899795" h="303529">
                <a:moveTo>
                  <a:pt x="554511" y="277436"/>
                </a:moveTo>
                <a:lnTo>
                  <a:pt x="379271" y="277436"/>
                </a:lnTo>
                <a:lnTo>
                  <a:pt x="379271" y="289834"/>
                </a:lnTo>
                <a:lnTo>
                  <a:pt x="554511" y="289834"/>
                </a:lnTo>
                <a:lnTo>
                  <a:pt x="554511" y="277436"/>
                </a:lnTo>
                <a:close/>
              </a:path>
              <a:path w="899795" h="303529">
                <a:moveTo>
                  <a:pt x="696554" y="43223"/>
                </a:moveTo>
                <a:lnTo>
                  <a:pt x="691528" y="43223"/>
                </a:lnTo>
                <a:lnTo>
                  <a:pt x="691528" y="92478"/>
                </a:lnTo>
                <a:lnTo>
                  <a:pt x="685146" y="131451"/>
                </a:lnTo>
                <a:lnTo>
                  <a:pt x="667864" y="168790"/>
                </a:lnTo>
                <a:lnTo>
                  <a:pt x="642477" y="200475"/>
                </a:lnTo>
                <a:lnTo>
                  <a:pt x="611782" y="222485"/>
                </a:lnTo>
                <a:lnTo>
                  <a:pt x="627865" y="244599"/>
                </a:lnTo>
                <a:lnTo>
                  <a:pt x="661199" y="219511"/>
                </a:lnTo>
                <a:lnTo>
                  <a:pt x="688471" y="183114"/>
                </a:lnTo>
                <a:lnTo>
                  <a:pt x="705472" y="142778"/>
                </a:lnTo>
                <a:lnTo>
                  <a:pt x="703010" y="137053"/>
                </a:lnTo>
                <a:lnTo>
                  <a:pt x="696554" y="92478"/>
                </a:lnTo>
                <a:lnTo>
                  <a:pt x="696554" y="43223"/>
                </a:lnTo>
                <a:close/>
              </a:path>
              <a:path w="899795" h="303529">
                <a:moveTo>
                  <a:pt x="718669" y="43223"/>
                </a:moveTo>
                <a:lnTo>
                  <a:pt x="713643" y="43223"/>
                </a:lnTo>
                <a:lnTo>
                  <a:pt x="713643" y="92478"/>
                </a:lnTo>
                <a:lnTo>
                  <a:pt x="706884" y="139430"/>
                </a:lnTo>
                <a:lnTo>
                  <a:pt x="705472" y="142778"/>
                </a:lnTo>
                <a:lnTo>
                  <a:pt x="720805" y="178423"/>
                </a:lnTo>
                <a:lnTo>
                  <a:pt x="747584" y="213009"/>
                </a:lnTo>
                <a:lnTo>
                  <a:pt x="780991" y="237228"/>
                </a:lnTo>
                <a:lnTo>
                  <a:pt x="796740" y="215113"/>
                </a:lnTo>
                <a:lnTo>
                  <a:pt x="766023" y="193926"/>
                </a:lnTo>
                <a:lnTo>
                  <a:pt x="741244" y="163974"/>
                </a:lnTo>
                <a:lnTo>
                  <a:pt x="724695" y="128933"/>
                </a:lnTo>
                <a:lnTo>
                  <a:pt x="718669" y="92478"/>
                </a:lnTo>
                <a:lnTo>
                  <a:pt x="718669" y="43223"/>
                </a:lnTo>
                <a:close/>
              </a:path>
              <a:path w="899795" h="303529">
                <a:moveTo>
                  <a:pt x="713643" y="43223"/>
                </a:moveTo>
                <a:lnTo>
                  <a:pt x="696554" y="43223"/>
                </a:lnTo>
                <a:lnTo>
                  <a:pt x="696554" y="92478"/>
                </a:lnTo>
                <a:lnTo>
                  <a:pt x="703010" y="137053"/>
                </a:lnTo>
                <a:lnTo>
                  <a:pt x="705472" y="142778"/>
                </a:lnTo>
                <a:lnTo>
                  <a:pt x="706884" y="139430"/>
                </a:lnTo>
                <a:lnTo>
                  <a:pt x="713643" y="92478"/>
                </a:lnTo>
                <a:lnTo>
                  <a:pt x="713643" y="43223"/>
                </a:lnTo>
                <a:close/>
              </a:path>
              <a:path w="899795" h="303529">
                <a:moveTo>
                  <a:pt x="785682" y="30826"/>
                </a:moveTo>
                <a:lnTo>
                  <a:pt x="622504" y="30826"/>
                </a:lnTo>
                <a:lnTo>
                  <a:pt x="622504" y="54281"/>
                </a:lnTo>
                <a:lnTo>
                  <a:pt x="691528" y="54281"/>
                </a:lnTo>
                <a:lnTo>
                  <a:pt x="691528" y="43223"/>
                </a:lnTo>
                <a:lnTo>
                  <a:pt x="785682" y="43223"/>
                </a:lnTo>
                <a:lnTo>
                  <a:pt x="785682" y="30826"/>
                </a:lnTo>
                <a:close/>
              </a:path>
              <a:path w="899795" h="303529">
                <a:moveTo>
                  <a:pt x="785682" y="43223"/>
                </a:moveTo>
                <a:lnTo>
                  <a:pt x="718669" y="43223"/>
                </a:lnTo>
                <a:lnTo>
                  <a:pt x="718669" y="54281"/>
                </a:lnTo>
                <a:lnTo>
                  <a:pt x="785682" y="54281"/>
                </a:lnTo>
                <a:lnTo>
                  <a:pt x="785682" y="43223"/>
                </a:lnTo>
                <a:close/>
              </a:path>
              <a:path w="899795" h="303529">
                <a:moveTo>
                  <a:pt x="849680" y="0"/>
                </a:moveTo>
                <a:lnTo>
                  <a:pt x="821535" y="0"/>
                </a:lnTo>
                <a:lnTo>
                  <a:pt x="821535" y="302901"/>
                </a:lnTo>
                <a:lnTo>
                  <a:pt x="849680" y="302901"/>
                </a:lnTo>
                <a:lnTo>
                  <a:pt x="849680" y="145754"/>
                </a:lnTo>
                <a:lnTo>
                  <a:pt x="842979" y="145754"/>
                </a:lnTo>
                <a:lnTo>
                  <a:pt x="842979" y="122299"/>
                </a:lnTo>
                <a:lnTo>
                  <a:pt x="849680" y="122299"/>
                </a:lnTo>
                <a:lnTo>
                  <a:pt x="849680" y="0"/>
                </a:lnTo>
                <a:close/>
              </a:path>
              <a:path w="899795" h="303529">
                <a:moveTo>
                  <a:pt x="849680" y="122299"/>
                </a:moveTo>
                <a:lnTo>
                  <a:pt x="842979" y="122299"/>
                </a:lnTo>
                <a:lnTo>
                  <a:pt x="842979" y="145754"/>
                </a:lnTo>
                <a:lnTo>
                  <a:pt x="849680" y="145754"/>
                </a:lnTo>
                <a:lnTo>
                  <a:pt x="849680" y="122299"/>
                </a:lnTo>
                <a:close/>
              </a:path>
              <a:path w="899795" h="303529">
                <a:moveTo>
                  <a:pt x="899271" y="122299"/>
                </a:moveTo>
                <a:lnTo>
                  <a:pt x="849680" y="122299"/>
                </a:lnTo>
                <a:lnTo>
                  <a:pt x="849680" y="145754"/>
                </a:lnTo>
                <a:lnTo>
                  <a:pt x="899271" y="145754"/>
                </a:lnTo>
                <a:lnTo>
                  <a:pt x="899271" y="122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345929" y="9858715"/>
            <a:ext cx="1155065" cy="304165"/>
          </a:xfrm>
          <a:custGeom>
            <a:avLst/>
            <a:gdLst/>
            <a:ahLst/>
            <a:cxnLst/>
            <a:rect l="l" t="t" r="r" b="b"/>
            <a:pathLst>
              <a:path w="1155065" h="304165">
                <a:moveTo>
                  <a:pt x="228181" y="335"/>
                </a:moveTo>
                <a:lnTo>
                  <a:pt x="200370" y="335"/>
                </a:lnTo>
                <a:lnTo>
                  <a:pt x="200370" y="303906"/>
                </a:lnTo>
                <a:lnTo>
                  <a:pt x="228181" y="303906"/>
                </a:lnTo>
                <a:lnTo>
                  <a:pt x="228181" y="335"/>
                </a:lnTo>
                <a:close/>
              </a:path>
              <a:path w="1155065" h="304165">
                <a:moveTo>
                  <a:pt x="143074" y="29150"/>
                </a:moveTo>
                <a:lnTo>
                  <a:pt x="0" y="29150"/>
                </a:lnTo>
                <a:lnTo>
                  <a:pt x="0" y="228516"/>
                </a:lnTo>
                <a:lnTo>
                  <a:pt x="24459" y="228516"/>
                </a:lnTo>
                <a:lnTo>
                  <a:pt x="66615" y="228118"/>
                </a:lnTo>
                <a:lnTo>
                  <a:pt x="103368" y="226589"/>
                </a:lnTo>
                <a:lnTo>
                  <a:pt x="137357" y="223427"/>
                </a:lnTo>
                <a:lnTo>
                  <a:pt x="171219" y="218129"/>
                </a:lnTo>
                <a:lnTo>
                  <a:pt x="170659" y="213773"/>
                </a:lnTo>
                <a:lnTo>
                  <a:pt x="27475" y="213773"/>
                </a:lnTo>
                <a:lnTo>
                  <a:pt x="27475" y="52270"/>
                </a:lnTo>
                <a:lnTo>
                  <a:pt x="143074" y="52270"/>
                </a:lnTo>
                <a:lnTo>
                  <a:pt x="143074" y="29150"/>
                </a:lnTo>
                <a:close/>
              </a:path>
              <a:path w="1155065" h="304165">
                <a:moveTo>
                  <a:pt x="168204" y="194674"/>
                </a:moveTo>
                <a:lnTo>
                  <a:pt x="135236" y="199831"/>
                </a:lnTo>
                <a:lnTo>
                  <a:pt x="101986" y="203009"/>
                </a:lnTo>
                <a:lnTo>
                  <a:pt x="65908" y="204616"/>
                </a:lnTo>
                <a:lnTo>
                  <a:pt x="24459" y="205061"/>
                </a:lnTo>
                <a:lnTo>
                  <a:pt x="27475" y="205061"/>
                </a:lnTo>
                <a:lnTo>
                  <a:pt x="27475" y="213773"/>
                </a:lnTo>
                <a:lnTo>
                  <a:pt x="170659" y="213773"/>
                </a:lnTo>
                <a:lnTo>
                  <a:pt x="168204" y="194674"/>
                </a:lnTo>
                <a:close/>
              </a:path>
              <a:path w="1155065" h="304165">
                <a:moveTo>
                  <a:pt x="368549" y="43558"/>
                </a:moveTo>
                <a:lnTo>
                  <a:pt x="363522" y="43558"/>
                </a:lnTo>
                <a:lnTo>
                  <a:pt x="363522" y="92813"/>
                </a:lnTo>
                <a:lnTo>
                  <a:pt x="357140" y="131786"/>
                </a:lnTo>
                <a:lnTo>
                  <a:pt x="339858" y="169125"/>
                </a:lnTo>
                <a:lnTo>
                  <a:pt x="314472" y="200810"/>
                </a:lnTo>
                <a:lnTo>
                  <a:pt x="283776" y="222820"/>
                </a:lnTo>
                <a:lnTo>
                  <a:pt x="299859" y="244934"/>
                </a:lnTo>
                <a:lnTo>
                  <a:pt x="333194" y="219846"/>
                </a:lnTo>
                <a:lnTo>
                  <a:pt x="360465" y="183449"/>
                </a:lnTo>
                <a:lnTo>
                  <a:pt x="377467" y="143113"/>
                </a:lnTo>
                <a:lnTo>
                  <a:pt x="375004" y="137388"/>
                </a:lnTo>
                <a:lnTo>
                  <a:pt x="368549" y="92813"/>
                </a:lnTo>
                <a:lnTo>
                  <a:pt x="368549" y="43558"/>
                </a:lnTo>
                <a:close/>
              </a:path>
              <a:path w="1155065" h="304165">
                <a:moveTo>
                  <a:pt x="390663" y="43558"/>
                </a:moveTo>
                <a:lnTo>
                  <a:pt x="385637" y="43558"/>
                </a:lnTo>
                <a:lnTo>
                  <a:pt x="385637" y="92813"/>
                </a:lnTo>
                <a:lnTo>
                  <a:pt x="378878" y="139765"/>
                </a:lnTo>
                <a:lnTo>
                  <a:pt x="377467" y="143113"/>
                </a:lnTo>
                <a:lnTo>
                  <a:pt x="392799" y="178758"/>
                </a:lnTo>
                <a:lnTo>
                  <a:pt x="419578" y="213344"/>
                </a:lnTo>
                <a:lnTo>
                  <a:pt x="452986" y="237563"/>
                </a:lnTo>
                <a:lnTo>
                  <a:pt x="468734" y="215448"/>
                </a:lnTo>
                <a:lnTo>
                  <a:pt x="438018" y="194261"/>
                </a:lnTo>
                <a:lnTo>
                  <a:pt x="413238" y="164309"/>
                </a:lnTo>
                <a:lnTo>
                  <a:pt x="396689" y="129268"/>
                </a:lnTo>
                <a:lnTo>
                  <a:pt x="390663" y="92813"/>
                </a:lnTo>
                <a:lnTo>
                  <a:pt x="390663" y="43558"/>
                </a:lnTo>
                <a:close/>
              </a:path>
              <a:path w="1155065" h="304165">
                <a:moveTo>
                  <a:pt x="385637" y="43558"/>
                </a:moveTo>
                <a:lnTo>
                  <a:pt x="368549" y="43558"/>
                </a:lnTo>
                <a:lnTo>
                  <a:pt x="368549" y="92813"/>
                </a:lnTo>
                <a:lnTo>
                  <a:pt x="375004" y="137388"/>
                </a:lnTo>
                <a:lnTo>
                  <a:pt x="377467" y="143113"/>
                </a:lnTo>
                <a:lnTo>
                  <a:pt x="378878" y="139765"/>
                </a:lnTo>
                <a:lnTo>
                  <a:pt x="385637" y="92813"/>
                </a:lnTo>
                <a:lnTo>
                  <a:pt x="385637" y="43558"/>
                </a:lnTo>
                <a:close/>
              </a:path>
              <a:path w="1155065" h="304165">
                <a:moveTo>
                  <a:pt x="457677" y="31161"/>
                </a:moveTo>
                <a:lnTo>
                  <a:pt x="294498" y="31161"/>
                </a:lnTo>
                <a:lnTo>
                  <a:pt x="294498" y="54616"/>
                </a:lnTo>
                <a:lnTo>
                  <a:pt x="363522" y="54616"/>
                </a:lnTo>
                <a:lnTo>
                  <a:pt x="363522" y="43558"/>
                </a:lnTo>
                <a:lnTo>
                  <a:pt x="457677" y="43558"/>
                </a:lnTo>
                <a:lnTo>
                  <a:pt x="457677" y="31161"/>
                </a:lnTo>
                <a:close/>
              </a:path>
              <a:path w="1155065" h="304165">
                <a:moveTo>
                  <a:pt x="457677" y="43558"/>
                </a:moveTo>
                <a:lnTo>
                  <a:pt x="390663" y="43558"/>
                </a:lnTo>
                <a:lnTo>
                  <a:pt x="390663" y="54616"/>
                </a:lnTo>
                <a:lnTo>
                  <a:pt x="457677" y="54616"/>
                </a:lnTo>
                <a:lnTo>
                  <a:pt x="457677" y="43558"/>
                </a:lnTo>
                <a:close/>
              </a:path>
              <a:path w="1155065" h="304165">
                <a:moveTo>
                  <a:pt x="521675" y="335"/>
                </a:moveTo>
                <a:lnTo>
                  <a:pt x="493529" y="335"/>
                </a:lnTo>
                <a:lnTo>
                  <a:pt x="493529" y="303236"/>
                </a:lnTo>
                <a:lnTo>
                  <a:pt x="521675" y="303236"/>
                </a:lnTo>
                <a:lnTo>
                  <a:pt x="521675" y="146089"/>
                </a:lnTo>
                <a:lnTo>
                  <a:pt x="514973" y="146089"/>
                </a:lnTo>
                <a:lnTo>
                  <a:pt x="514973" y="122635"/>
                </a:lnTo>
                <a:lnTo>
                  <a:pt x="521675" y="122635"/>
                </a:lnTo>
                <a:lnTo>
                  <a:pt x="521675" y="335"/>
                </a:lnTo>
                <a:close/>
              </a:path>
              <a:path w="1155065" h="304165">
                <a:moveTo>
                  <a:pt x="521675" y="122635"/>
                </a:moveTo>
                <a:lnTo>
                  <a:pt x="514973" y="122635"/>
                </a:lnTo>
                <a:lnTo>
                  <a:pt x="514973" y="146089"/>
                </a:lnTo>
                <a:lnTo>
                  <a:pt x="521675" y="146089"/>
                </a:lnTo>
                <a:lnTo>
                  <a:pt x="521675" y="122635"/>
                </a:lnTo>
                <a:close/>
              </a:path>
              <a:path w="1155065" h="304165">
                <a:moveTo>
                  <a:pt x="571265" y="122635"/>
                </a:moveTo>
                <a:lnTo>
                  <a:pt x="521675" y="122635"/>
                </a:lnTo>
                <a:lnTo>
                  <a:pt x="521675" y="146089"/>
                </a:lnTo>
                <a:lnTo>
                  <a:pt x="571265" y="146089"/>
                </a:lnTo>
                <a:lnTo>
                  <a:pt x="571265" y="122635"/>
                </a:lnTo>
                <a:close/>
              </a:path>
              <a:path w="1155065" h="304165">
                <a:moveTo>
                  <a:pt x="844654" y="0"/>
                </a:moveTo>
                <a:lnTo>
                  <a:pt x="816844" y="0"/>
                </a:lnTo>
                <a:lnTo>
                  <a:pt x="816844" y="303571"/>
                </a:lnTo>
                <a:lnTo>
                  <a:pt x="844654" y="303571"/>
                </a:lnTo>
                <a:lnTo>
                  <a:pt x="844654" y="0"/>
                </a:lnTo>
                <a:close/>
              </a:path>
              <a:path w="1155065" h="304165">
                <a:moveTo>
                  <a:pt x="684827" y="23454"/>
                </a:moveTo>
                <a:lnTo>
                  <a:pt x="654037" y="30899"/>
                </a:lnTo>
                <a:lnTo>
                  <a:pt x="629750" y="52103"/>
                </a:lnTo>
                <a:lnTo>
                  <a:pt x="613818" y="85369"/>
                </a:lnTo>
                <a:lnTo>
                  <a:pt x="608096" y="129001"/>
                </a:lnTo>
                <a:lnTo>
                  <a:pt x="613818" y="172827"/>
                </a:lnTo>
                <a:lnTo>
                  <a:pt x="629750" y="206192"/>
                </a:lnTo>
                <a:lnTo>
                  <a:pt x="654037" y="227432"/>
                </a:lnTo>
                <a:lnTo>
                  <a:pt x="684827" y="234882"/>
                </a:lnTo>
                <a:lnTo>
                  <a:pt x="715810" y="227432"/>
                </a:lnTo>
                <a:lnTo>
                  <a:pt x="735340" y="210422"/>
                </a:lnTo>
                <a:lnTo>
                  <a:pt x="684827" y="210422"/>
                </a:lnTo>
                <a:lnTo>
                  <a:pt x="664534" y="204627"/>
                </a:lnTo>
                <a:lnTo>
                  <a:pt x="648639" y="188182"/>
                </a:lnTo>
                <a:lnTo>
                  <a:pt x="638273" y="162502"/>
                </a:lnTo>
                <a:lnTo>
                  <a:pt x="634567" y="129001"/>
                </a:lnTo>
                <a:lnTo>
                  <a:pt x="638273" y="95798"/>
                </a:lnTo>
                <a:lnTo>
                  <a:pt x="648639" y="70448"/>
                </a:lnTo>
                <a:lnTo>
                  <a:pt x="664534" y="54270"/>
                </a:lnTo>
                <a:lnTo>
                  <a:pt x="684827" y="48584"/>
                </a:lnTo>
                <a:lnTo>
                  <a:pt x="736150" y="48584"/>
                </a:lnTo>
                <a:lnTo>
                  <a:pt x="715810" y="30899"/>
                </a:lnTo>
                <a:lnTo>
                  <a:pt x="684827" y="23454"/>
                </a:lnTo>
                <a:close/>
              </a:path>
              <a:path w="1155065" h="304165">
                <a:moveTo>
                  <a:pt x="736150" y="48584"/>
                </a:moveTo>
                <a:lnTo>
                  <a:pt x="684827" y="48584"/>
                </a:lnTo>
                <a:lnTo>
                  <a:pt x="705261" y="54270"/>
                </a:lnTo>
                <a:lnTo>
                  <a:pt x="721140" y="70448"/>
                </a:lnTo>
                <a:lnTo>
                  <a:pt x="731427" y="95798"/>
                </a:lnTo>
                <a:lnTo>
                  <a:pt x="735087" y="129001"/>
                </a:lnTo>
                <a:lnTo>
                  <a:pt x="731427" y="162502"/>
                </a:lnTo>
                <a:lnTo>
                  <a:pt x="721140" y="188182"/>
                </a:lnTo>
                <a:lnTo>
                  <a:pt x="705261" y="204627"/>
                </a:lnTo>
                <a:lnTo>
                  <a:pt x="684827" y="210422"/>
                </a:lnTo>
                <a:lnTo>
                  <a:pt x="735340" y="210422"/>
                </a:lnTo>
                <a:lnTo>
                  <a:pt x="740197" y="206192"/>
                </a:lnTo>
                <a:lnTo>
                  <a:pt x="756165" y="172827"/>
                </a:lnTo>
                <a:lnTo>
                  <a:pt x="761893" y="129001"/>
                </a:lnTo>
                <a:lnTo>
                  <a:pt x="756165" y="85369"/>
                </a:lnTo>
                <a:lnTo>
                  <a:pt x="740197" y="52103"/>
                </a:lnTo>
                <a:lnTo>
                  <a:pt x="736150" y="48584"/>
                </a:lnTo>
                <a:close/>
              </a:path>
              <a:path w="1155065" h="304165">
                <a:moveTo>
                  <a:pt x="1154902" y="335"/>
                </a:moveTo>
                <a:lnTo>
                  <a:pt x="1127091" y="335"/>
                </a:lnTo>
                <a:lnTo>
                  <a:pt x="1127091" y="303906"/>
                </a:lnTo>
                <a:lnTo>
                  <a:pt x="1154902" y="303906"/>
                </a:lnTo>
                <a:lnTo>
                  <a:pt x="1154902" y="122970"/>
                </a:lnTo>
                <a:lnTo>
                  <a:pt x="1136138" y="122970"/>
                </a:lnTo>
                <a:lnTo>
                  <a:pt x="1136138" y="100185"/>
                </a:lnTo>
                <a:lnTo>
                  <a:pt x="1154902" y="100185"/>
                </a:lnTo>
                <a:lnTo>
                  <a:pt x="1154902" y="335"/>
                </a:lnTo>
                <a:close/>
              </a:path>
              <a:path w="1155065" h="304165">
                <a:moveTo>
                  <a:pt x="949170" y="34176"/>
                </a:moveTo>
                <a:lnTo>
                  <a:pt x="921694" y="34176"/>
                </a:lnTo>
                <a:lnTo>
                  <a:pt x="921694" y="230527"/>
                </a:lnTo>
                <a:lnTo>
                  <a:pt x="945149" y="230527"/>
                </a:lnTo>
                <a:lnTo>
                  <a:pt x="980252" y="229909"/>
                </a:lnTo>
                <a:lnTo>
                  <a:pt x="1014382" y="227846"/>
                </a:lnTo>
                <a:lnTo>
                  <a:pt x="1048575" y="224024"/>
                </a:lnTo>
                <a:lnTo>
                  <a:pt x="1061802" y="221815"/>
                </a:lnTo>
                <a:lnTo>
                  <a:pt x="949170" y="221815"/>
                </a:lnTo>
                <a:lnTo>
                  <a:pt x="949170" y="34176"/>
                </a:lnTo>
                <a:close/>
              </a:path>
              <a:path w="1155065" h="304165">
                <a:moveTo>
                  <a:pt x="1080516" y="194674"/>
                </a:moveTo>
                <a:lnTo>
                  <a:pt x="1046313" y="200711"/>
                </a:lnTo>
                <a:lnTo>
                  <a:pt x="1012958" y="204517"/>
                </a:lnTo>
                <a:lnTo>
                  <a:pt x="979540" y="206501"/>
                </a:lnTo>
                <a:lnTo>
                  <a:pt x="945149" y="207072"/>
                </a:lnTo>
                <a:lnTo>
                  <a:pt x="949170" y="207072"/>
                </a:lnTo>
                <a:lnTo>
                  <a:pt x="949170" y="221815"/>
                </a:lnTo>
                <a:lnTo>
                  <a:pt x="1061802" y="221815"/>
                </a:lnTo>
                <a:lnTo>
                  <a:pt x="1083867" y="218129"/>
                </a:lnTo>
                <a:lnTo>
                  <a:pt x="1080516" y="194674"/>
                </a:lnTo>
                <a:close/>
              </a:path>
              <a:path w="1155065" h="304165">
                <a:moveTo>
                  <a:pt x="1127091" y="100185"/>
                </a:moveTo>
                <a:lnTo>
                  <a:pt x="1033942" y="100185"/>
                </a:lnTo>
                <a:lnTo>
                  <a:pt x="1033942" y="122970"/>
                </a:lnTo>
                <a:lnTo>
                  <a:pt x="1127091" y="122970"/>
                </a:lnTo>
                <a:lnTo>
                  <a:pt x="1127091" y="100185"/>
                </a:lnTo>
                <a:close/>
              </a:path>
              <a:path w="1155065" h="304165">
                <a:moveTo>
                  <a:pt x="1154902" y="100185"/>
                </a:moveTo>
                <a:lnTo>
                  <a:pt x="1136138" y="100185"/>
                </a:lnTo>
                <a:lnTo>
                  <a:pt x="1136138" y="122970"/>
                </a:lnTo>
                <a:lnTo>
                  <a:pt x="1154902" y="122970"/>
                </a:lnTo>
                <a:lnTo>
                  <a:pt x="1154902" y="100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817122" y="8843039"/>
            <a:ext cx="854075" cy="304165"/>
          </a:xfrm>
          <a:custGeom>
            <a:avLst/>
            <a:gdLst/>
            <a:ahLst/>
            <a:cxnLst/>
            <a:rect l="l" t="t" r="r" b="b"/>
            <a:pathLst>
              <a:path w="854075" h="304165">
                <a:moveTo>
                  <a:pt x="139053" y="30491"/>
                </a:moveTo>
                <a:lnTo>
                  <a:pt x="0" y="30491"/>
                </a:lnTo>
                <a:lnTo>
                  <a:pt x="0" y="226506"/>
                </a:lnTo>
                <a:lnTo>
                  <a:pt x="139053" y="226506"/>
                </a:lnTo>
                <a:lnTo>
                  <a:pt x="139053" y="204056"/>
                </a:lnTo>
                <a:lnTo>
                  <a:pt x="27140" y="204056"/>
                </a:lnTo>
                <a:lnTo>
                  <a:pt x="27140" y="52940"/>
                </a:lnTo>
                <a:lnTo>
                  <a:pt x="139053" y="52940"/>
                </a:lnTo>
                <a:lnTo>
                  <a:pt x="139053" y="30491"/>
                </a:lnTo>
                <a:close/>
              </a:path>
              <a:path w="854075" h="304165">
                <a:moveTo>
                  <a:pt x="139053" y="52940"/>
                </a:moveTo>
                <a:lnTo>
                  <a:pt x="111912" y="52940"/>
                </a:lnTo>
                <a:lnTo>
                  <a:pt x="111912" y="204056"/>
                </a:lnTo>
                <a:lnTo>
                  <a:pt x="139053" y="204056"/>
                </a:lnTo>
                <a:lnTo>
                  <a:pt x="139053" y="52940"/>
                </a:lnTo>
                <a:close/>
              </a:path>
              <a:path w="854075" h="304165">
                <a:moveTo>
                  <a:pt x="221145" y="335"/>
                </a:moveTo>
                <a:lnTo>
                  <a:pt x="192999" y="335"/>
                </a:lnTo>
                <a:lnTo>
                  <a:pt x="192999" y="303236"/>
                </a:lnTo>
                <a:lnTo>
                  <a:pt x="221145" y="303236"/>
                </a:lnTo>
                <a:lnTo>
                  <a:pt x="221145" y="144749"/>
                </a:lnTo>
                <a:lnTo>
                  <a:pt x="214443" y="144749"/>
                </a:lnTo>
                <a:lnTo>
                  <a:pt x="214443" y="121294"/>
                </a:lnTo>
                <a:lnTo>
                  <a:pt x="221145" y="121294"/>
                </a:lnTo>
                <a:lnTo>
                  <a:pt x="221145" y="335"/>
                </a:lnTo>
                <a:close/>
              </a:path>
              <a:path w="854075" h="304165">
                <a:moveTo>
                  <a:pt x="221145" y="121294"/>
                </a:moveTo>
                <a:lnTo>
                  <a:pt x="214443" y="121294"/>
                </a:lnTo>
                <a:lnTo>
                  <a:pt x="214443" y="144749"/>
                </a:lnTo>
                <a:lnTo>
                  <a:pt x="221145" y="144749"/>
                </a:lnTo>
                <a:lnTo>
                  <a:pt x="221145" y="121294"/>
                </a:lnTo>
                <a:close/>
              </a:path>
              <a:path w="854075" h="304165">
                <a:moveTo>
                  <a:pt x="270735" y="121294"/>
                </a:moveTo>
                <a:lnTo>
                  <a:pt x="221145" y="121294"/>
                </a:lnTo>
                <a:lnTo>
                  <a:pt x="221145" y="144749"/>
                </a:lnTo>
                <a:lnTo>
                  <a:pt x="270735" y="144749"/>
                </a:lnTo>
                <a:lnTo>
                  <a:pt x="270735" y="121294"/>
                </a:lnTo>
                <a:close/>
              </a:path>
              <a:path w="854075" h="304165">
                <a:moveTo>
                  <a:pt x="490513" y="8041"/>
                </a:moveTo>
                <a:lnTo>
                  <a:pt x="464378" y="8041"/>
                </a:lnTo>
                <a:lnTo>
                  <a:pt x="464378" y="287823"/>
                </a:lnTo>
                <a:lnTo>
                  <a:pt x="490513" y="287823"/>
                </a:lnTo>
                <a:lnTo>
                  <a:pt x="490513" y="142404"/>
                </a:lnTo>
                <a:lnTo>
                  <a:pt x="474765" y="142404"/>
                </a:lnTo>
                <a:lnTo>
                  <a:pt x="474765" y="119954"/>
                </a:lnTo>
                <a:lnTo>
                  <a:pt x="490513" y="119954"/>
                </a:lnTo>
                <a:lnTo>
                  <a:pt x="490513" y="8041"/>
                </a:lnTo>
                <a:close/>
              </a:path>
              <a:path w="854075" h="304165">
                <a:moveTo>
                  <a:pt x="419571" y="106216"/>
                </a:moveTo>
                <a:lnTo>
                  <a:pt x="399040" y="106216"/>
                </a:lnTo>
                <a:lnTo>
                  <a:pt x="399040" y="126990"/>
                </a:lnTo>
                <a:lnTo>
                  <a:pt x="385758" y="128364"/>
                </a:lnTo>
                <a:lnTo>
                  <a:pt x="369822" y="158683"/>
                </a:lnTo>
                <a:lnTo>
                  <a:pt x="339987" y="191661"/>
                </a:lnTo>
                <a:lnTo>
                  <a:pt x="297849" y="220474"/>
                </a:lnTo>
                <a:lnTo>
                  <a:pt x="313597" y="240579"/>
                </a:lnTo>
                <a:lnTo>
                  <a:pt x="360676" y="207163"/>
                </a:lnTo>
                <a:lnTo>
                  <a:pt x="393569" y="169067"/>
                </a:lnTo>
                <a:lnTo>
                  <a:pt x="406858" y="142404"/>
                </a:lnTo>
                <a:lnTo>
                  <a:pt x="405071" y="142404"/>
                </a:lnTo>
                <a:lnTo>
                  <a:pt x="405071" y="119954"/>
                </a:lnTo>
                <a:lnTo>
                  <a:pt x="416202" y="119954"/>
                </a:lnTo>
                <a:lnTo>
                  <a:pt x="419474" y="106610"/>
                </a:lnTo>
                <a:lnTo>
                  <a:pt x="419571" y="106216"/>
                </a:lnTo>
                <a:close/>
              </a:path>
              <a:path w="854075" h="304165">
                <a:moveTo>
                  <a:pt x="416202" y="119954"/>
                </a:moveTo>
                <a:lnTo>
                  <a:pt x="405071" y="119954"/>
                </a:lnTo>
                <a:lnTo>
                  <a:pt x="405071" y="142404"/>
                </a:lnTo>
                <a:lnTo>
                  <a:pt x="406858" y="142404"/>
                </a:lnTo>
                <a:lnTo>
                  <a:pt x="414415" y="127240"/>
                </a:lnTo>
                <a:lnTo>
                  <a:pt x="416202" y="119954"/>
                </a:lnTo>
                <a:close/>
              </a:path>
              <a:path w="854075" h="304165">
                <a:moveTo>
                  <a:pt x="464378" y="119954"/>
                </a:moveTo>
                <a:lnTo>
                  <a:pt x="416202" y="119954"/>
                </a:lnTo>
                <a:lnTo>
                  <a:pt x="414476" y="126990"/>
                </a:lnTo>
                <a:lnTo>
                  <a:pt x="414415" y="127240"/>
                </a:lnTo>
                <a:lnTo>
                  <a:pt x="406858" y="142404"/>
                </a:lnTo>
                <a:lnTo>
                  <a:pt x="464378" y="142404"/>
                </a:lnTo>
                <a:lnTo>
                  <a:pt x="464378" y="119954"/>
                </a:lnTo>
                <a:close/>
              </a:path>
              <a:path w="854075" h="304165">
                <a:moveTo>
                  <a:pt x="490513" y="119954"/>
                </a:moveTo>
                <a:lnTo>
                  <a:pt x="474765" y="119954"/>
                </a:lnTo>
                <a:lnTo>
                  <a:pt x="474765" y="142404"/>
                </a:lnTo>
                <a:lnTo>
                  <a:pt x="490513" y="142404"/>
                </a:lnTo>
                <a:lnTo>
                  <a:pt x="490513" y="119954"/>
                </a:lnTo>
                <a:close/>
              </a:path>
              <a:path w="854075" h="304165">
                <a:moveTo>
                  <a:pt x="393075" y="106610"/>
                </a:moveTo>
                <a:lnTo>
                  <a:pt x="297514" y="112918"/>
                </a:lnTo>
                <a:lnTo>
                  <a:pt x="301870" y="137042"/>
                </a:lnTo>
                <a:lnTo>
                  <a:pt x="385758" y="128364"/>
                </a:lnTo>
                <a:lnTo>
                  <a:pt x="389041" y="122117"/>
                </a:lnTo>
                <a:lnTo>
                  <a:pt x="393075" y="106610"/>
                </a:lnTo>
                <a:close/>
              </a:path>
              <a:path w="854075" h="304165">
                <a:moveTo>
                  <a:pt x="399040" y="106216"/>
                </a:moveTo>
                <a:lnTo>
                  <a:pt x="393075" y="106610"/>
                </a:lnTo>
                <a:lnTo>
                  <a:pt x="389041" y="122117"/>
                </a:lnTo>
                <a:lnTo>
                  <a:pt x="385758" y="128364"/>
                </a:lnTo>
                <a:lnTo>
                  <a:pt x="399040" y="126990"/>
                </a:lnTo>
                <a:lnTo>
                  <a:pt x="399040" y="106216"/>
                </a:lnTo>
                <a:close/>
              </a:path>
              <a:path w="854075" h="304165">
                <a:moveTo>
                  <a:pt x="412778" y="36187"/>
                </a:moveTo>
                <a:lnTo>
                  <a:pt x="402390" y="36187"/>
                </a:lnTo>
                <a:lnTo>
                  <a:pt x="402390" y="40543"/>
                </a:lnTo>
                <a:lnTo>
                  <a:pt x="399312" y="82630"/>
                </a:lnTo>
                <a:lnTo>
                  <a:pt x="393177" y="106216"/>
                </a:lnTo>
                <a:lnTo>
                  <a:pt x="393075" y="106610"/>
                </a:lnTo>
                <a:lnTo>
                  <a:pt x="399040" y="106216"/>
                </a:lnTo>
                <a:lnTo>
                  <a:pt x="419571" y="106216"/>
                </a:lnTo>
                <a:lnTo>
                  <a:pt x="425355" y="82630"/>
                </a:lnTo>
                <a:lnTo>
                  <a:pt x="426970" y="58972"/>
                </a:lnTo>
                <a:lnTo>
                  <a:pt x="412778" y="58972"/>
                </a:lnTo>
                <a:lnTo>
                  <a:pt x="412778" y="36187"/>
                </a:lnTo>
                <a:close/>
              </a:path>
              <a:path w="854075" h="304165">
                <a:moveTo>
                  <a:pt x="402390" y="36187"/>
                </a:moveTo>
                <a:lnTo>
                  <a:pt x="312592" y="36187"/>
                </a:lnTo>
                <a:lnTo>
                  <a:pt x="312592" y="58972"/>
                </a:lnTo>
                <a:lnTo>
                  <a:pt x="401050" y="58972"/>
                </a:lnTo>
                <a:lnTo>
                  <a:pt x="402390" y="40543"/>
                </a:lnTo>
                <a:lnTo>
                  <a:pt x="402390" y="36187"/>
                </a:lnTo>
                <a:close/>
              </a:path>
              <a:path w="854075" h="304165">
                <a:moveTo>
                  <a:pt x="428526" y="36187"/>
                </a:moveTo>
                <a:lnTo>
                  <a:pt x="412778" y="36187"/>
                </a:lnTo>
                <a:lnTo>
                  <a:pt x="412778" y="58972"/>
                </a:lnTo>
                <a:lnTo>
                  <a:pt x="426970" y="58972"/>
                </a:lnTo>
                <a:lnTo>
                  <a:pt x="428526" y="36187"/>
                </a:lnTo>
                <a:close/>
              </a:path>
              <a:path w="854075" h="304165">
                <a:moveTo>
                  <a:pt x="553841" y="335"/>
                </a:moveTo>
                <a:lnTo>
                  <a:pt x="527036" y="335"/>
                </a:lnTo>
                <a:lnTo>
                  <a:pt x="527036" y="303236"/>
                </a:lnTo>
                <a:lnTo>
                  <a:pt x="553841" y="303236"/>
                </a:lnTo>
                <a:lnTo>
                  <a:pt x="553841" y="335"/>
                </a:lnTo>
                <a:close/>
              </a:path>
              <a:path w="854075" h="304165">
                <a:moveTo>
                  <a:pt x="854036" y="0"/>
                </a:moveTo>
                <a:lnTo>
                  <a:pt x="826561" y="0"/>
                </a:lnTo>
                <a:lnTo>
                  <a:pt x="826561" y="303571"/>
                </a:lnTo>
                <a:lnTo>
                  <a:pt x="854036" y="303571"/>
                </a:lnTo>
                <a:lnTo>
                  <a:pt x="854036" y="137378"/>
                </a:lnTo>
                <a:lnTo>
                  <a:pt x="830582" y="137378"/>
                </a:lnTo>
                <a:lnTo>
                  <a:pt x="830582" y="114258"/>
                </a:lnTo>
                <a:lnTo>
                  <a:pt x="854036" y="114258"/>
                </a:lnTo>
                <a:lnTo>
                  <a:pt x="854036" y="0"/>
                </a:lnTo>
                <a:close/>
              </a:path>
              <a:path w="854075" h="304165">
                <a:moveTo>
                  <a:pt x="758542" y="27810"/>
                </a:moveTo>
                <a:lnTo>
                  <a:pt x="618483" y="27810"/>
                </a:lnTo>
                <a:lnTo>
                  <a:pt x="618483" y="230862"/>
                </a:lnTo>
                <a:lnTo>
                  <a:pt x="641603" y="230862"/>
                </a:lnTo>
                <a:lnTo>
                  <a:pt x="681361" y="230479"/>
                </a:lnTo>
                <a:lnTo>
                  <a:pt x="715904" y="229061"/>
                </a:lnTo>
                <a:lnTo>
                  <a:pt x="747809" y="226197"/>
                </a:lnTo>
                <a:lnTo>
                  <a:pt x="779651" y="221480"/>
                </a:lnTo>
                <a:lnTo>
                  <a:pt x="778981" y="215784"/>
                </a:lnTo>
                <a:lnTo>
                  <a:pt x="645959" y="215784"/>
                </a:lnTo>
                <a:lnTo>
                  <a:pt x="645959" y="135367"/>
                </a:lnTo>
                <a:lnTo>
                  <a:pt x="638922" y="135367"/>
                </a:lnTo>
                <a:lnTo>
                  <a:pt x="638922" y="112918"/>
                </a:lnTo>
                <a:lnTo>
                  <a:pt x="645959" y="112918"/>
                </a:lnTo>
                <a:lnTo>
                  <a:pt x="645959" y="50930"/>
                </a:lnTo>
                <a:lnTo>
                  <a:pt x="758542" y="50930"/>
                </a:lnTo>
                <a:lnTo>
                  <a:pt x="758542" y="27810"/>
                </a:lnTo>
                <a:close/>
              </a:path>
              <a:path w="854075" h="304165">
                <a:moveTo>
                  <a:pt x="776971" y="198695"/>
                </a:moveTo>
                <a:lnTo>
                  <a:pt x="745877" y="203501"/>
                </a:lnTo>
                <a:lnTo>
                  <a:pt x="714690" y="206234"/>
                </a:lnTo>
                <a:lnTo>
                  <a:pt x="680801" y="207459"/>
                </a:lnTo>
                <a:lnTo>
                  <a:pt x="641603" y="207742"/>
                </a:lnTo>
                <a:lnTo>
                  <a:pt x="645959" y="207742"/>
                </a:lnTo>
                <a:lnTo>
                  <a:pt x="645959" y="215784"/>
                </a:lnTo>
                <a:lnTo>
                  <a:pt x="778981" y="215784"/>
                </a:lnTo>
                <a:lnTo>
                  <a:pt x="776971" y="198695"/>
                </a:lnTo>
                <a:close/>
              </a:path>
              <a:path w="854075" h="304165">
                <a:moveTo>
                  <a:pt x="826561" y="114258"/>
                </a:moveTo>
                <a:lnTo>
                  <a:pt x="763568" y="114258"/>
                </a:lnTo>
                <a:lnTo>
                  <a:pt x="763568" y="137378"/>
                </a:lnTo>
                <a:lnTo>
                  <a:pt x="826561" y="137378"/>
                </a:lnTo>
                <a:lnTo>
                  <a:pt x="826561" y="114258"/>
                </a:lnTo>
                <a:close/>
              </a:path>
              <a:path w="854075" h="304165">
                <a:moveTo>
                  <a:pt x="854036" y="114258"/>
                </a:moveTo>
                <a:lnTo>
                  <a:pt x="830582" y="114258"/>
                </a:lnTo>
                <a:lnTo>
                  <a:pt x="830582" y="137378"/>
                </a:lnTo>
                <a:lnTo>
                  <a:pt x="854036" y="137378"/>
                </a:lnTo>
                <a:lnTo>
                  <a:pt x="854036" y="114258"/>
                </a:lnTo>
                <a:close/>
              </a:path>
              <a:path w="854075" h="304165">
                <a:moveTo>
                  <a:pt x="645959" y="112918"/>
                </a:moveTo>
                <a:lnTo>
                  <a:pt x="638922" y="112918"/>
                </a:lnTo>
                <a:lnTo>
                  <a:pt x="638922" y="135367"/>
                </a:lnTo>
                <a:lnTo>
                  <a:pt x="645959" y="135367"/>
                </a:lnTo>
                <a:lnTo>
                  <a:pt x="645959" y="112918"/>
                </a:lnTo>
                <a:close/>
              </a:path>
              <a:path w="854075" h="304165">
                <a:moveTo>
                  <a:pt x="745474" y="112918"/>
                </a:moveTo>
                <a:lnTo>
                  <a:pt x="645959" y="112918"/>
                </a:lnTo>
                <a:lnTo>
                  <a:pt x="645959" y="135367"/>
                </a:lnTo>
                <a:lnTo>
                  <a:pt x="745474" y="135367"/>
                </a:lnTo>
                <a:lnTo>
                  <a:pt x="745474" y="112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4976" y="5224971"/>
            <a:ext cx="4408242" cy="440824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3057193" y="1235564"/>
            <a:ext cx="5445125" cy="3985260"/>
            <a:chOff x="13057193" y="1235564"/>
            <a:chExt cx="5445125" cy="3985260"/>
          </a:xfrm>
        </p:grpSpPr>
        <p:sp>
          <p:nvSpPr>
            <p:cNvPr id="11" name="object 11" descr=""/>
            <p:cNvSpPr/>
            <p:nvPr/>
          </p:nvSpPr>
          <p:spPr>
            <a:xfrm>
              <a:off x="13057193" y="1235564"/>
              <a:ext cx="5445125" cy="3633470"/>
            </a:xfrm>
            <a:custGeom>
              <a:avLst/>
              <a:gdLst/>
              <a:ahLst/>
              <a:cxnLst/>
              <a:rect l="l" t="t" r="r" b="b"/>
              <a:pathLst>
                <a:path w="5445125" h="3633470">
                  <a:moveTo>
                    <a:pt x="4774723" y="0"/>
                  </a:moveTo>
                  <a:lnTo>
                    <a:pt x="670136" y="0"/>
                  </a:ln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1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63260"/>
                  </a:lnTo>
                  <a:lnTo>
                    <a:pt x="1682" y="3011118"/>
                  </a:lnTo>
                  <a:lnTo>
                    <a:pt x="6654" y="3058069"/>
                  </a:lnTo>
                  <a:lnTo>
                    <a:pt x="14803" y="3103997"/>
                  </a:lnTo>
                  <a:lnTo>
                    <a:pt x="26014" y="3148791"/>
                  </a:lnTo>
                  <a:lnTo>
                    <a:pt x="40174" y="3192336"/>
                  </a:lnTo>
                  <a:lnTo>
                    <a:pt x="57171" y="3234519"/>
                  </a:lnTo>
                  <a:lnTo>
                    <a:pt x="76890" y="3275228"/>
                  </a:lnTo>
                  <a:lnTo>
                    <a:pt x="99218" y="3314347"/>
                  </a:lnTo>
                  <a:lnTo>
                    <a:pt x="124043" y="3351765"/>
                  </a:lnTo>
                  <a:lnTo>
                    <a:pt x="151249" y="3387367"/>
                  </a:lnTo>
                  <a:lnTo>
                    <a:pt x="180725" y="3421040"/>
                  </a:lnTo>
                  <a:lnTo>
                    <a:pt x="212356" y="3452671"/>
                  </a:lnTo>
                  <a:lnTo>
                    <a:pt x="246029" y="3482147"/>
                  </a:lnTo>
                  <a:lnTo>
                    <a:pt x="281631" y="3509354"/>
                  </a:lnTo>
                  <a:lnTo>
                    <a:pt x="319049" y="3534178"/>
                  </a:lnTo>
                  <a:lnTo>
                    <a:pt x="358169" y="3556506"/>
                  </a:lnTo>
                  <a:lnTo>
                    <a:pt x="398877" y="3576225"/>
                  </a:lnTo>
                  <a:lnTo>
                    <a:pt x="441060" y="3593222"/>
                  </a:lnTo>
                  <a:lnTo>
                    <a:pt x="484605" y="3607382"/>
                  </a:lnTo>
                  <a:lnTo>
                    <a:pt x="529399" y="3618594"/>
                  </a:lnTo>
                  <a:lnTo>
                    <a:pt x="575327" y="3626742"/>
                  </a:lnTo>
                  <a:lnTo>
                    <a:pt x="622278" y="3631714"/>
                  </a:lnTo>
                  <a:lnTo>
                    <a:pt x="670136" y="3633397"/>
                  </a:lnTo>
                  <a:lnTo>
                    <a:pt x="4774723" y="3633397"/>
                  </a:lnTo>
                  <a:lnTo>
                    <a:pt x="4822582" y="3631714"/>
                  </a:lnTo>
                  <a:lnTo>
                    <a:pt x="4869532" y="3626742"/>
                  </a:lnTo>
                  <a:lnTo>
                    <a:pt x="4915460" y="3618594"/>
                  </a:lnTo>
                  <a:lnTo>
                    <a:pt x="4960254" y="3607382"/>
                  </a:lnTo>
                  <a:lnTo>
                    <a:pt x="5003799" y="3593222"/>
                  </a:lnTo>
                  <a:lnTo>
                    <a:pt x="5045983" y="3576225"/>
                  </a:lnTo>
                  <a:lnTo>
                    <a:pt x="5086691" y="3556506"/>
                  </a:lnTo>
                  <a:lnTo>
                    <a:pt x="5125810" y="3534178"/>
                  </a:lnTo>
                  <a:lnTo>
                    <a:pt x="5163228" y="3509354"/>
                  </a:lnTo>
                  <a:lnTo>
                    <a:pt x="5198830" y="3482147"/>
                  </a:lnTo>
                  <a:lnTo>
                    <a:pt x="5232503" y="3452671"/>
                  </a:lnTo>
                  <a:lnTo>
                    <a:pt x="5264135" y="3421040"/>
                  </a:lnTo>
                  <a:lnTo>
                    <a:pt x="5293610" y="3387367"/>
                  </a:lnTo>
                  <a:lnTo>
                    <a:pt x="5320817" y="3351765"/>
                  </a:lnTo>
                  <a:lnTo>
                    <a:pt x="5345641" y="3314347"/>
                  </a:lnTo>
                  <a:lnTo>
                    <a:pt x="5367969" y="3275228"/>
                  </a:lnTo>
                  <a:lnTo>
                    <a:pt x="5387688" y="3234519"/>
                  </a:lnTo>
                  <a:lnTo>
                    <a:pt x="5404685" y="3192336"/>
                  </a:lnTo>
                  <a:lnTo>
                    <a:pt x="5418846" y="3148791"/>
                  </a:lnTo>
                  <a:lnTo>
                    <a:pt x="5430057" y="3103997"/>
                  </a:lnTo>
                  <a:lnTo>
                    <a:pt x="5438205" y="3058069"/>
                  </a:lnTo>
                  <a:lnTo>
                    <a:pt x="5443177" y="3011118"/>
                  </a:lnTo>
                  <a:lnTo>
                    <a:pt x="5444860" y="2963260"/>
                  </a:lnTo>
                  <a:lnTo>
                    <a:pt x="5444860" y="670136"/>
                  </a:lnTo>
                  <a:lnTo>
                    <a:pt x="5443177" y="622278"/>
                  </a:lnTo>
                  <a:lnTo>
                    <a:pt x="5438205" y="575328"/>
                  </a:lnTo>
                  <a:lnTo>
                    <a:pt x="5430057" y="529399"/>
                  </a:lnTo>
                  <a:lnTo>
                    <a:pt x="5418846" y="484605"/>
                  </a:lnTo>
                  <a:lnTo>
                    <a:pt x="5404685" y="441060"/>
                  </a:lnTo>
                  <a:lnTo>
                    <a:pt x="5387688" y="398877"/>
                  </a:lnTo>
                  <a:lnTo>
                    <a:pt x="5367969" y="358169"/>
                  </a:lnTo>
                  <a:lnTo>
                    <a:pt x="5345641" y="319049"/>
                  </a:lnTo>
                  <a:lnTo>
                    <a:pt x="5320817" y="281631"/>
                  </a:lnTo>
                  <a:lnTo>
                    <a:pt x="5293610" y="246029"/>
                  </a:lnTo>
                  <a:lnTo>
                    <a:pt x="5264135" y="212356"/>
                  </a:lnTo>
                  <a:lnTo>
                    <a:pt x="5232503" y="180725"/>
                  </a:lnTo>
                  <a:lnTo>
                    <a:pt x="5198830" y="151249"/>
                  </a:lnTo>
                  <a:lnTo>
                    <a:pt x="5163228" y="124043"/>
                  </a:lnTo>
                  <a:lnTo>
                    <a:pt x="5125810" y="99219"/>
                  </a:lnTo>
                  <a:lnTo>
                    <a:pt x="5086691" y="76890"/>
                  </a:lnTo>
                  <a:lnTo>
                    <a:pt x="5045983" y="57171"/>
                  </a:lnTo>
                  <a:lnTo>
                    <a:pt x="5003799" y="40174"/>
                  </a:lnTo>
                  <a:lnTo>
                    <a:pt x="4960254" y="26014"/>
                  </a:lnTo>
                  <a:lnTo>
                    <a:pt x="4915460" y="14803"/>
                  </a:lnTo>
                  <a:lnTo>
                    <a:pt x="4869532" y="6654"/>
                  </a:lnTo>
                  <a:lnTo>
                    <a:pt x="4822582" y="1682"/>
                  </a:lnTo>
                  <a:lnTo>
                    <a:pt x="4774723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057194" y="1235564"/>
              <a:ext cx="5445125" cy="3633470"/>
            </a:xfrm>
            <a:custGeom>
              <a:avLst/>
              <a:gdLst/>
              <a:ahLst/>
              <a:cxnLst/>
              <a:rect l="l" t="t" r="r" b="b"/>
              <a:pathLst>
                <a:path w="5445125" h="3633470">
                  <a:moveTo>
                    <a:pt x="670136" y="0"/>
                  </a:move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2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745" y="621686"/>
                  </a:lnTo>
                  <a:lnTo>
                    <a:pt x="0" y="670136"/>
                  </a:lnTo>
                  <a:lnTo>
                    <a:pt x="0" y="2963260"/>
                  </a:lnTo>
                  <a:lnTo>
                    <a:pt x="1682" y="3011118"/>
                  </a:lnTo>
                  <a:lnTo>
                    <a:pt x="6654" y="3058069"/>
                  </a:lnTo>
                  <a:lnTo>
                    <a:pt x="14803" y="3103997"/>
                  </a:lnTo>
                  <a:lnTo>
                    <a:pt x="26014" y="3148791"/>
                  </a:lnTo>
                  <a:lnTo>
                    <a:pt x="40174" y="3192336"/>
                  </a:lnTo>
                  <a:lnTo>
                    <a:pt x="57171" y="3234519"/>
                  </a:lnTo>
                  <a:lnTo>
                    <a:pt x="76890" y="3275227"/>
                  </a:lnTo>
                  <a:lnTo>
                    <a:pt x="99219" y="3314347"/>
                  </a:lnTo>
                  <a:lnTo>
                    <a:pt x="124043" y="3351765"/>
                  </a:lnTo>
                  <a:lnTo>
                    <a:pt x="151249" y="3387367"/>
                  </a:lnTo>
                  <a:lnTo>
                    <a:pt x="180725" y="3421040"/>
                  </a:lnTo>
                  <a:lnTo>
                    <a:pt x="212356" y="3452671"/>
                  </a:lnTo>
                  <a:lnTo>
                    <a:pt x="246029" y="3482147"/>
                  </a:lnTo>
                  <a:lnTo>
                    <a:pt x="281632" y="3509353"/>
                  </a:lnTo>
                  <a:lnTo>
                    <a:pt x="319049" y="3534178"/>
                  </a:lnTo>
                  <a:lnTo>
                    <a:pt x="358169" y="3556506"/>
                  </a:lnTo>
                  <a:lnTo>
                    <a:pt x="398877" y="3576225"/>
                  </a:lnTo>
                  <a:lnTo>
                    <a:pt x="441060" y="3593222"/>
                  </a:lnTo>
                  <a:lnTo>
                    <a:pt x="484605" y="3607382"/>
                  </a:lnTo>
                  <a:lnTo>
                    <a:pt x="529399" y="3618594"/>
                  </a:lnTo>
                  <a:lnTo>
                    <a:pt x="575328" y="3626742"/>
                  </a:lnTo>
                  <a:lnTo>
                    <a:pt x="622278" y="3631714"/>
                  </a:lnTo>
                  <a:lnTo>
                    <a:pt x="670136" y="3633397"/>
                  </a:lnTo>
                  <a:lnTo>
                    <a:pt x="670136" y="3612455"/>
                  </a:lnTo>
                  <a:lnTo>
                    <a:pt x="621686" y="3610674"/>
                  </a:lnTo>
                  <a:lnTo>
                    <a:pt x="574203" y="3605416"/>
                  </a:lnTo>
                  <a:lnTo>
                    <a:pt x="527812" y="3596806"/>
                  </a:lnTo>
                  <a:lnTo>
                    <a:pt x="482640" y="3584969"/>
                  </a:lnTo>
                  <a:lnTo>
                    <a:pt x="438811" y="3570031"/>
                  </a:lnTo>
                  <a:lnTo>
                    <a:pt x="396452" y="3552117"/>
                  </a:lnTo>
                  <a:lnTo>
                    <a:pt x="355687" y="3531354"/>
                  </a:lnTo>
                  <a:lnTo>
                    <a:pt x="316643" y="3507866"/>
                  </a:lnTo>
                  <a:lnTo>
                    <a:pt x="279444" y="3481779"/>
                  </a:lnTo>
                  <a:lnTo>
                    <a:pt x="244217" y="3453218"/>
                  </a:lnTo>
                  <a:lnTo>
                    <a:pt x="211086" y="3422310"/>
                  </a:lnTo>
                  <a:lnTo>
                    <a:pt x="180178" y="3389180"/>
                  </a:lnTo>
                  <a:lnTo>
                    <a:pt x="151618" y="3353952"/>
                  </a:lnTo>
                  <a:lnTo>
                    <a:pt x="125531" y="3316754"/>
                  </a:lnTo>
                  <a:lnTo>
                    <a:pt x="102043" y="3277709"/>
                  </a:lnTo>
                  <a:lnTo>
                    <a:pt x="81279" y="3236944"/>
                  </a:lnTo>
                  <a:lnTo>
                    <a:pt x="63366" y="3194585"/>
                  </a:lnTo>
                  <a:lnTo>
                    <a:pt x="48428" y="3150756"/>
                  </a:lnTo>
                  <a:lnTo>
                    <a:pt x="36591" y="3105584"/>
                  </a:lnTo>
                  <a:lnTo>
                    <a:pt x="27980" y="3059193"/>
                  </a:lnTo>
                  <a:lnTo>
                    <a:pt x="22722" y="3011710"/>
                  </a:lnTo>
                  <a:lnTo>
                    <a:pt x="20941" y="2963260"/>
                  </a:lnTo>
                  <a:lnTo>
                    <a:pt x="20941" y="670136"/>
                  </a:lnTo>
                  <a:lnTo>
                    <a:pt x="22700" y="622278"/>
                  </a:lnTo>
                  <a:lnTo>
                    <a:pt x="27856" y="575328"/>
                  </a:lnTo>
                  <a:lnTo>
                    <a:pt x="36591" y="527812"/>
                  </a:lnTo>
                  <a:lnTo>
                    <a:pt x="48428" y="482640"/>
                  </a:lnTo>
                  <a:lnTo>
                    <a:pt x="63366" y="438811"/>
                  </a:lnTo>
                  <a:lnTo>
                    <a:pt x="81279" y="396452"/>
                  </a:lnTo>
                  <a:lnTo>
                    <a:pt x="102043" y="355687"/>
                  </a:lnTo>
                  <a:lnTo>
                    <a:pt x="125531" y="316643"/>
                  </a:lnTo>
                  <a:lnTo>
                    <a:pt x="151618" y="279444"/>
                  </a:lnTo>
                  <a:lnTo>
                    <a:pt x="180178" y="244217"/>
                  </a:lnTo>
                  <a:lnTo>
                    <a:pt x="211086" y="211086"/>
                  </a:lnTo>
                  <a:lnTo>
                    <a:pt x="244217" y="180178"/>
                  </a:lnTo>
                  <a:lnTo>
                    <a:pt x="279444" y="151618"/>
                  </a:lnTo>
                  <a:lnTo>
                    <a:pt x="316643" y="125531"/>
                  </a:lnTo>
                  <a:lnTo>
                    <a:pt x="355687" y="102043"/>
                  </a:lnTo>
                  <a:lnTo>
                    <a:pt x="396452" y="81279"/>
                  </a:lnTo>
                  <a:lnTo>
                    <a:pt x="438812" y="63366"/>
                  </a:lnTo>
                  <a:lnTo>
                    <a:pt x="482640" y="48428"/>
                  </a:lnTo>
                  <a:lnTo>
                    <a:pt x="527812" y="36591"/>
                  </a:lnTo>
                  <a:lnTo>
                    <a:pt x="574203" y="27980"/>
                  </a:lnTo>
                  <a:lnTo>
                    <a:pt x="621686" y="22722"/>
                  </a:lnTo>
                  <a:lnTo>
                    <a:pt x="670136" y="20941"/>
                  </a:lnTo>
                  <a:lnTo>
                    <a:pt x="670136" y="0"/>
                  </a:lnTo>
                  <a:close/>
                </a:path>
                <a:path w="5445125" h="3633470">
                  <a:moveTo>
                    <a:pt x="4774723" y="3612455"/>
                  </a:moveTo>
                  <a:lnTo>
                    <a:pt x="670136" y="3612455"/>
                  </a:lnTo>
                  <a:lnTo>
                    <a:pt x="670136" y="3633397"/>
                  </a:lnTo>
                  <a:lnTo>
                    <a:pt x="4774723" y="3633397"/>
                  </a:lnTo>
                  <a:lnTo>
                    <a:pt x="4774723" y="3612455"/>
                  </a:lnTo>
                  <a:close/>
                </a:path>
                <a:path w="5445125" h="3633470">
                  <a:moveTo>
                    <a:pt x="4774723" y="0"/>
                  </a:moveTo>
                  <a:lnTo>
                    <a:pt x="4774723" y="20941"/>
                  </a:lnTo>
                  <a:lnTo>
                    <a:pt x="4823174" y="22722"/>
                  </a:lnTo>
                  <a:lnTo>
                    <a:pt x="4870657" y="27980"/>
                  </a:lnTo>
                  <a:lnTo>
                    <a:pt x="4917047" y="36591"/>
                  </a:lnTo>
                  <a:lnTo>
                    <a:pt x="4962219" y="48428"/>
                  </a:lnTo>
                  <a:lnTo>
                    <a:pt x="5006048" y="63366"/>
                  </a:lnTo>
                  <a:lnTo>
                    <a:pt x="5048408" y="81279"/>
                  </a:lnTo>
                  <a:lnTo>
                    <a:pt x="5089172" y="102043"/>
                  </a:lnTo>
                  <a:lnTo>
                    <a:pt x="5128217" y="125531"/>
                  </a:lnTo>
                  <a:lnTo>
                    <a:pt x="5165416" y="151618"/>
                  </a:lnTo>
                  <a:lnTo>
                    <a:pt x="5200643" y="180178"/>
                  </a:lnTo>
                  <a:lnTo>
                    <a:pt x="5233774" y="211086"/>
                  </a:lnTo>
                  <a:lnTo>
                    <a:pt x="5264682" y="244217"/>
                  </a:lnTo>
                  <a:lnTo>
                    <a:pt x="5293242" y="279444"/>
                  </a:lnTo>
                  <a:lnTo>
                    <a:pt x="5319329" y="316643"/>
                  </a:lnTo>
                  <a:lnTo>
                    <a:pt x="5342817" y="355687"/>
                  </a:lnTo>
                  <a:lnTo>
                    <a:pt x="5363580" y="396452"/>
                  </a:lnTo>
                  <a:lnTo>
                    <a:pt x="5381494" y="438811"/>
                  </a:lnTo>
                  <a:lnTo>
                    <a:pt x="5396432" y="482640"/>
                  </a:lnTo>
                  <a:lnTo>
                    <a:pt x="5408269" y="527812"/>
                  </a:lnTo>
                  <a:lnTo>
                    <a:pt x="5416879" y="574203"/>
                  </a:lnTo>
                  <a:lnTo>
                    <a:pt x="5422138" y="621686"/>
                  </a:lnTo>
                  <a:lnTo>
                    <a:pt x="5423918" y="670136"/>
                  </a:lnTo>
                  <a:lnTo>
                    <a:pt x="5423918" y="2963260"/>
                  </a:lnTo>
                  <a:lnTo>
                    <a:pt x="5422159" y="3011118"/>
                  </a:lnTo>
                  <a:lnTo>
                    <a:pt x="5417004" y="3058069"/>
                  </a:lnTo>
                  <a:lnTo>
                    <a:pt x="5408269" y="3105584"/>
                  </a:lnTo>
                  <a:lnTo>
                    <a:pt x="5396432" y="3150756"/>
                  </a:lnTo>
                  <a:lnTo>
                    <a:pt x="5381494" y="3194585"/>
                  </a:lnTo>
                  <a:lnTo>
                    <a:pt x="5363580" y="3236944"/>
                  </a:lnTo>
                  <a:lnTo>
                    <a:pt x="5342817" y="3277709"/>
                  </a:lnTo>
                  <a:lnTo>
                    <a:pt x="5319329" y="3316754"/>
                  </a:lnTo>
                  <a:lnTo>
                    <a:pt x="5293242" y="3353952"/>
                  </a:lnTo>
                  <a:lnTo>
                    <a:pt x="5264681" y="3389180"/>
                  </a:lnTo>
                  <a:lnTo>
                    <a:pt x="5233773" y="3422310"/>
                  </a:lnTo>
                  <a:lnTo>
                    <a:pt x="5200643" y="3453218"/>
                  </a:lnTo>
                  <a:lnTo>
                    <a:pt x="5165415" y="3481779"/>
                  </a:lnTo>
                  <a:lnTo>
                    <a:pt x="5128216" y="3507866"/>
                  </a:lnTo>
                  <a:lnTo>
                    <a:pt x="5089172" y="3531354"/>
                  </a:lnTo>
                  <a:lnTo>
                    <a:pt x="5048407" y="3552117"/>
                  </a:lnTo>
                  <a:lnTo>
                    <a:pt x="5006048" y="3570031"/>
                  </a:lnTo>
                  <a:lnTo>
                    <a:pt x="4962219" y="3584969"/>
                  </a:lnTo>
                  <a:lnTo>
                    <a:pt x="4917047" y="3596806"/>
                  </a:lnTo>
                  <a:lnTo>
                    <a:pt x="4870656" y="3605416"/>
                  </a:lnTo>
                  <a:lnTo>
                    <a:pt x="4823173" y="3610674"/>
                  </a:lnTo>
                  <a:lnTo>
                    <a:pt x="4774723" y="3612455"/>
                  </a:lnTo>
                  <a:lnTo>
                    <a:pt x="4774723" y="3633397"/>
                  </a:lnTo>
                  <a:lnTo>
                    <a:pt x="4822582" y="3631714"/>
                  </a:lnTo>
                  <a:lnTo>
                    <a:pt x="4869532" y="3626742"/>
                  </a:lnTo>
                  <a:lnTo>
                    <a:pt x="4915460" y="3618594"/>
                  </a:lnTo>
                  <a:lnTo>
                    <a:pt x="4960254" y="3607382"/>
                  </a:lnTo>
                  <a:lnTo>
                    <a:pt x="5003799" y="3593222"/>
                  </a:lnTo>
                  <a:lnTo>
                    <a:pt x="5045982" y="3576225"/>
                  </a:lnTo>
                  <a:lnTo>
                    <a:pt x="5086691" y="3556506"/>
                  </a:lnTo>
                  <a:lnTo>
                    <a:pt x="5125810" y="3534178"/>
                  </a:lnTo>
                  <a:lnTo>
                    <a:pt x="5163228" y="3509353"/>
                  </a:lnTo>
                  <a:lnTo>
                    <a:pt x="5198830" y="3482147"/>
                  </a:lnTo>
                  <a:lnTo>
                    <a:pt x="5232503" y="3452671"/>
                  </a:lnTo>
                  <a:lnTo>
                    <a:pt x="5264134" y="3421040"/>
                  </a:lnTo>
                  <a:lnTo>
                    <a:pt x="5293610" y="3387367"/>
                  </a:lnTo>
                  <a:lnTo>
                    <a:pt x="5320817" y="3351765"/>
                  </a:lnTo>
                  <a:lnTo>
                    <a:pt x="5345641" y="3314347"/>
                  </a:lnTo>
                  <a:lnTo>
                    <a:pt x="5367969" y="3275227"/>
                  </a:lnTo>
                  <a:lnTo>
                    <a:pt x="5387688" y="3234519"/>
                  </a:lnTo>
                  <a:lnTo>
                    <a:pt x="5404685" y="3192336"/>
                  </a:lnTo>
                  <a:lnTo>
                    <a:pt x="5418846" y="3148791"/>
                  </a:lnTo>
                  <a:lnTo>
                    <a:pt x="5430057" y="3103997"/>
                  </a:lnTo>
                  <a:lnTo>
                    <a:pt x="5438205" y="3058069"/>
                  </a:lnTo>
                  <a:lnTo>
                    <a:pt x="5443115" y="3011710"/>
                  </a:lnTo>
                  <a:lnTo>
                    <a:pt x="5444860" y="2963260"/>
                  </a:lnTo>
                  <a:lnTo>
                    <a:pt x="5444860" y="670136"/>
                  </a:lnTo>
                  <a:lnTo>
                    <a:pt x="5443177" y="622278"/>
                  </a:lnTo>
                  <a:lnTo>
                    <a:pt x="5438205" y="575328"/>
                  </a:lnTo>
                  <a:lnTo>
                    <a:pt x="5430057" y="529399"/>
                  </a:lnTo>
                  <a:lnTo>
                    <a:pt x="5418846" y="484605"/>
                  </a:lnTo>
                  <a:lnTo>
                    <a:pt x="5404685" y="441060"/>
                  </a:lnTo>
                  <a:lnTo>
                    <a:pt x="5387688" y="398877"/>
                  </a:lnTo>
                  <a:lnTo>
                    <a:pt x="5367969" y="358169"/>
                  </a:lnTo>
                  <a:lnTo>
                    <a:pt x="5345641" y="319049"/>
                  </a:lnTo>
                  <a:lnTo>
                    <a:pt x="5320817" y="281632"/>
                  </a:lnTo>
                  <a:lnTo>
                    <a:pt x="5293610" y="246029"/>
                  </a:lnTo>
                  <a:lnTo>
                    <a:pt x="5264134" y="212356"/>
                  </a:lnTo>
                  <a:lnTo>
                    <a:pt x="5232503" y="180725"/>
                  </a:lnTo>
                  <a:lnTo>
                    <a:pt x="5198830" y="151249"/>
                  </a:lnTo>
                  <a:lnTo>
                    <a:pt x="5163228" y="124043"/>
                  </a:lnTo>
                  <a:lnTo>
                    <a:pt x="5125810" y="99219"/>
                  </a:lnTo>
                  <a:lnTo>
                    <a:pt x="5086691" y="76890"/>
                  </a:lnTo>
                  <a:lnTo>
                    <a:pt x="5045982" y="57171"/>
                  </a:lnTo>
                  <a:lnTo>
                    <a:pt x="5003799" y="40174"/>
                  </a:lnTo>
                  <a:lnTo>
                    <a:pt x="4960254" y="26014"/>
                  </a:lnTo>
                  <a:lnTo>
                    <a:pt x="4915460" y="14803"/>
                  </a:lnTo>
                  <a:lnTo>
                    <a:pt x="4869532" y="6654"/>
                  </a:lnTo>
                  <a:lnTo>
                    <a:pt x="4822582" y="1682"/>
                  </a:lnTo>
                  <a:lnTo>
                    <a:pt x="4774723" y="0"/>
                  </a:lnTo>
                  <a:close/>
                </a:path>
                <a:path w="5445125" h="3633470">
                  <a:moveTo>
                    <a:pt x="4774723" y="0"/>
                  </a:moveTo>
                  <a:lnTo>
                    <a:pt x="670136" y="0"/>
                  </a:lnTo>
                  <a:lnTo>
                    <a:pt x="670136" y="20941"/>
                  </a:lnTo>
                  <a:lnTo>
                    <a:pt x="4774723" y="20941"/>
                  </a:lnTo>
                  <a:lnTo>
                    <a:pt x="4774723" y="0"/>
                  </a:lnTo>
                  <a:close/>
                </a:path>
              </a:pathLst>
            </a:custGeom>
            <a:solidFill>
              <a:srgbClr val="C4B2B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72808" y="2272182"/>
              <a:ext cx="2094177" cy="209417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3674" y="1486865"/>
              <a:ext cx="2355949" cy="235594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5129675" y="4789709"/>
              <a:ext cx="690245" cy="431165"/>
            </a:xfrm>
            <a:custGeom>
              <a:avLst/>
              <a:gdLst/>
              <a:ahLst/>
              <a:cxnLst/>
              <a:rect l="l" t="t" r="r" b="b"/>
              <a:pathLst>
                <a:path w="690244" h="431164">
                  <a:moveTo>
                    <a:pt x="689838" y="100634"/>
                  </a:moveTo>
                  <a:lnTo>
                    <a:pt x="689140" y="68668"/>
                  </a:lnTo>
                  <a:lnTo>
                    <a:pt x="689051" y="64185"/>
                  </a:lnTo>
                  <a:lnTo>
                    <a:pt x="673290" y="31800"/>
                  </a:lnTo>
                  <a:lnTo>
                    <a:pt x="645071" y="8674"/>
                  </a:lnTo>
                  <a:lnTo>
                    <a:pt x="606945" y="0"/>
                  </a:lnTo>
                  <a:lnTo>
                    <a:pt x="81394" y="3416"/>
                  </a:lnTo>
                  <a:lnTo>
                    <a:pt x="43395" y="12598"/>
                  </a:lnTo>
                  <a:lnTo>
                    <a:pt x="254" y="68668"/>
                  </a:lnTo>
                  <a:lnTo>
                    <a:pt x="0" y="105117"/>
                  </a:lnTo>
                  <a:lnTo>
                    <a:pt x="13601" y="132842"/>
                  </a:lnTo>
                  <a:lnTo>
                    <a:pt x="281952" y="400304"/>
                  </a:lnTo>
                  <a:lnTo>
                    <a:pt x="347357" y="431012"/>
                  </a:lnTo>
                  <a:lnTo>
                    <a:pt x="382676" y="422998"/>
                  </a:lnTo>
                  <a:lnTo>
                    <a:pt x="412292" y="399453"/>
                  </a:lnTo>
                  <a:lnTo>
                    <a:pt x="673125" y="135966"/>
                  </a:lnTo>
                  <a:lnTo>
                    <a:pt x="689838" y="100634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727696" y="1235564"/>
            <a:ext cx="12492355" cy="7623175"/>
            <a:chOff x="1727696" y="1235564"/>
            <a:chExt cx="12492355" cy="7623175"/>
          </a:xfrm>
        </p:grpSpPr>
        <p:sp>
          <p:nvSpPr>
            <p:cNvPr id="17" name="object 17" descr=""/>
            <p:cNvSpPr/>
            <p:nvPr/>
          </p:nvSpPr>
          <p:spPr>
            <a:xfrm>
              <a:off x="1727696" y="1235564"/>
              <a:ext cx="5340350" cy="3604260"/>
            </a:xfrm>
            <a:custGeom>
              <a:avLst/>
              <a:gdLst/>
              <a:ahLst/>
              <a:cxnLst/>
              <a:rect l="l" t="t" r="r" b="b"/>
              <a:pathLst>
                <a:path w="5340350" h="3604260">
                  <a:moveTo>
                    <a:pt x="4670014" y="0"/>
                  </a:moveTo>
                  <a:lnTo>
                    <a:pt x="670136" y="0"/>
                  </a:ln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6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34078"/>
                  </a:lnTo>
                  <a:lnTo>
                    <a:pt x="1682" y="2981937"/>
                  </a:lnTo>
                  <a:lnTo>
                    <a:pt x="6654" y="3028887"/>
                  </a:lnTo>
                  <a:lnTo>
                    <a:pt x="14803" y="3074815"/>
                  </a:lnTo>
                  <a:lnTo>
                    <a:pt x="26014" y="3119609"/>
                  </a:lnTo>
                  <a:lnTo>
                    <a:pt x="40174" y="3163154"/>
                  </a:lnTo>
                  <a:lnTo>
                    <a:pt x="57171" y="3205338"/>
                  </a:lnTo>
                  <a:lnTo>
                    <a:pt x="76890" y="3246046"/>
                  </a:lnTo>
                  <a:lnTo>
                    <a:pt x="99218" y="3285165"/>
                  </a:lnTo>
                  <a:lnTo>
                    <a:pt x="124043" y="3322583"/>
                  </a:lnTo>
                  <a:lnTo>
                    <a:pt x="151249" y="3358185"/>
                  </a:lnTo>
                  <a:lnTo>
                    <a:pt x="180725" y="3391858"/>
                  </a:lnTo>
                  <a:lnTo>
                    <a:pt x="212356" y="3423490"/>
                  </a:lnTo>
                  <a:lnTo>
                    <a:pt x="246029" y="3452965"/>
                  </a:lnTo>
                  <a:lnTo>
                    <a:pt x="281631" y="3480172"/>
                  </a:lnTo>
                  <a:lnTo>
                    <a:pt x="319049" y="3504996"/>
                  </a:lnTo>
                  <a:lnTo>
                    <a:pt x="358169" y="3527324"/>
                  </a:lnTo>
                  <a:lnTo>
                    <a:pt x="398877" y="3547043"/>
                  </a:lnTo>
                  <a:lnTo>
                    <a:pt x="441060" y="3564040"/>
                  </a:lnTo>
                  <a:lnTo>
                    <a:pt x="484605" y="3578200"/>
                  </a:lnTo>
                  <a:lnTo>
                    <a:pt x="529399" y="3589412"/>
                  </a:lnTo>
                  <a:lnTo>
                    <a:pt x="575327" y="3597560"/>
                  </a:lnTo>
                  <a:lnTo>
                    <a:pt x="622278" y="3602532"/>
                  </a:lnTo>
                  <a:lnTo>
                    <a:pt x="670136" y="3604215"/>
                  </a:lnTo>
                  <a:lnTo>
                    <a:pt x="4670014" y="3604215"/>
                  </a:lnTo>
                  <a:lnTo>
                    <a:pt x="4717873" y="3602532"/>
                  </a:lnTo>
                  <a:lnTo>
                    <a:pt x="4764823" y="3597560"/>
                  </a:lnTo>
                  <a:lnTo>
                    <a:pt x="4810752" y="3589412"/>
                  </a:lnTo>
                  <a:lnTo>
                    <a:pt x="4855545" y="3578200"/>
                  </a:lnTo>
                  <a:lnTo>
                    <a:pt x="4899090" y="3564040"/>
                  </a:lnTo>
                  <a:lnTo>
                    <a:pt x="4941274" y="3547043"/>
                  </a:lnTo>
                  <a:lnTo>
                    <a:pt x="4981982" y="3527324"/>
                  </a:lnTo>
                  <a:lnTo>
                    <a:pt x="5021102" y="3504996"/>
                  </a:lnTo>
                  <a:lnTo>
                    <a:pt x="5058519" y="3480172"/>
                  </a:lnTo>
                  <a:lnTo>
                    <a:pt x="5094121" y="3452965"/>
                  </a:lnTo>
                  <a:lnTo>
                    <a:pt x="5127795" y="3423489"/>
                  </a:lnTo>
                  <a:lnTo>
                    <a:pt x="5159426" y="3391858"/>
                  </a:lnTo>
                  <a:lnTo>
                    <a:pt x="5188901" y="3358185"/>
                  </a:lnTo>
                  <a:lnTo>
                    <a:pt x="5216108" y="3322583"/>
                  </a:lnTo>
                  <a:lnTo>
                    <a:pt x="5240932" y="3285165"/>
                  </a:lnTo>
                  <a:lnTo>
                    <a:pt x="5263260" y="3246045"/>
                  </a:lnTo>
                  <a:lnTo>
                    <a:pt x="5282980" y="3205337"/>
                  </a:lnTo>
                  <a:lnTo>
                    <a:pt x="5299976" y="3163154"/>
                  </a:lnTo>
                  <a:lnTo>
                    <a:pt x="5314137" y="3119609"/>
                  </a:lnTo>
                  <a:lnTo>
                    <a:pt x="5325348" y="3074815"/>
                  </a:lnTo>
                  <a:lnTo>
                    <a:pt x="5333496" y="3028886"/>
                  </a:lnTo>
                  <a:lnTo>
                    <a:pt x="5338468" y="2981936"/>
                  </a:lnTo>
                  <a:lnTo>
                    <a:pt x="5340151" y="2934078"/>
                  </a:lnTo>
                  <a:lnTo>
                    <a:pt x="5340151" y="670136"/>
                  </a:lnTo>
                  <a:lnTo>
                    <a:pt x="5338468" y="622278"/>
                  </a:lnTo>
                  <a:lnTo>
                    <a:pt x="5333496" y="575328"/>
                  </a:lnTo>
                  <a:lnTo>
                    <a:pt x="5325348" y="529399"/>
                  </a:lnTo>
                  <a:lnTo>
                    <a:pt x="5314137" y="484605"/>
                  </a:lnTo>
                  <a:lnTo>
                    <a:pt x="5299976" y="441060"/>
                  </a:lnTo>
                  <a:lnTo>
                    <a:pt x="5282980" y="398877"/>
                  </a:lnTo>
                  <a:lnTo>
                    <a:pt x="5263260" y="358169"/>
                  </a:lnTo>
                  <a:lnTo>
                    <a:pt x="5240932" y="319049"/>
                  </a:lnTo>
                  <a:lnTo>
                    <a:pt x="5216108" y="281631"/>
                  </a:lnTo>
                  <a:lnTo>
                    <a:pt x="5188901" y="246029"/>
                  </a:lnTo>
                  <a:lnTo>
                    <a:pt x="5159426" y="212356"/>
                  </a:lnTo>
                  <a:lnTo>
                    <a:pt x="5127795" y="180725"/>
                  </a:lnTo>
                  <a:lnTo>
                    <a:pt x="5094121" y="151249"/>
                  </a:lnTo>
                  <a:lnTo>
                    <a:pt x="5058519" y="124043"/>
                  </a:lnTo>
                  <a:lnTo>
                    <a:pt x="5021102" y="99219"/>
                  </a:lnTo>
                  <a:lnTo>
                    <a:pt x="4981982" y="76890"/>
                  </a:lnTo>
                  <a:lnTo>
                    <a:pt x="4941274" y="57171"/>
                  </a:lnTo>
                  <a:lnTo>
                    <a:pt x="4899090" y="40174"/>
                  </a:lnTo>
                  <a:lnTo>
                    <a:pt x="4855545" y="26014"/>
                  </a:lnTo>
                  <a:lnTo>
                    <a:pt x="4810752" y="14803"/>
                  </a:lnTo>
                  <a:lnTo>
                    <a:pt x="4764823" y="6654"/>
                  </a:lnTo>
                  <a:lnTo>
                    <a:pt x="4717873" y="1682"/>
                  </a:lnTo>
                  <a:lnTo>
                    <a:pt x="4670014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27696" y="1235564"/>
              <a:ext cx="5340350" cy="3604260"/>
            </a:xfrm>
            <a:custGeom>
              <a:avLst/>
              <a:gdLst/>
              <a:ahLst/>
              <a:cxnLst/>
              <a:rect l="l" t="t" r="r" b="b"/>
              <a:pathLst>
                <a:path w="5340350" h="3604260">
                  <a:moveTo>
                    <a:pt x="670136" y="0"/>
                  </a:moveTo>
                  <a:lnTo>
                    <a:pt x="622278" y="1682"/>
                  </a:lnTo>
                  <a:lnTo>
                    <a:pt x="575328" y="6654"/>
                  </a:lnTo>
                  <a:lnTo>
                    <a:pt x="529399" y="14803"/>
                  </a:lnTo>
                  <a:lnTo>
                    <a:pt x="484605" y="26014"/>
                  </a:lnTo>
                  <a:lnTo>
                    <a:pt x="441060" y="40174"/>
                  </a:lnTo>
                  <a:lnTo>
                    <a:pt x="398877" y="57171"/>
                  </a:lnTo>
                  <a:lnTo>
                    <a:pt x="358169" y="76890"/>
                  </a:lnTo>
                  <a:lnTo>
                    <a:pt x="319049" y="99219"/>
                  </a:lnTo>
                  <a:lnTo>
                    <a:pt x="281631" y="124043"/>
                  </a:lnTo>
                  <a:lnTo>
                    <a:pt x="246029" y="151249"/>
                  </a:lnTo>
                  <a:lnTo>
                    <a:pt x="212356" y="180725"/>
                  </a:lnTo>
                  <a:lnTo>
                    <a:pt x="180725" y="212356"/>
                  </a:lnTo>
                  <a:lnTo>
                    <a:pt x="151249" y="246029"/>
                  </a:lnTo>
                  <a:lnTo>
                    <a:pt x="124043" y="281632"/>
                  </a:lnTo>
                  <a:lnTo>
                    <a:pt x="99219" y="319049"/>
                  </a:lnTo>
                  <a:lnTo>
                    <a:pt x="76890" y="358169"/>
                  </a:lnTo>
                  <a:lnTo>
                    <a:pt x="57171" y="398877"/>
                  </a:lnTo>
                  <a:lnTo>
                    <a:pt x="40174" y="441060"/>
                  </a:lnTo>
                  <a:lnTo>
                    <a:pt x="26014" y="484605"/>
                  </a:lnTo>
                  <a:lnTo>
                    <a:pt x="14803" y="529399"/>
                  </a:lnTo>
                  <a:lnTo>
                    <a:pt x="6654" y="575328"/>
                  </a:lnTo>
                  <a:lnTo>
                    <a:pt x="1745" y="621686"/>
                  </a:lnTo>
                  <a:lnTo>
                    <a:pt x="1682" y="622278"/>
                  </a:lnTo>
                  <a:lnTo>
                    <a:pt x="0" y="670136"/>
                  </a:lnTo>
                  <a:lnTo>
                    <a:pt x="0" y="2934078"/>
                  </a:lnTo>
                  <a:lnTo>
                    <a:pt x="1682" y="2981936"/>
                  </a:lnTo>
                  <a:lnTo>
                    <a:pt x="6654" y="3028887"/>
                  </a:lnTo>
                  <a:lnTo>
                    <a:pt x="14803" y="3074815"/>
                  </a:lnTo>
                  <a:lnTo>
                    <a:pt x="26014" y="3119609"/>
                  </a:lnTo>
                  <a:lnTo>
                    <a:pt x="40174" y="3163154"/>
                  </a:lnTo>
                  <a:lnTo>
                    <a:pt x="57171" y="3205337"/>
                  </a:lnTo>
                  <a:lnTo>
                    <a:pt x="76890" y="3246046"/>
                  </a:lnTo>
                  <a:lnTo>
                    <a:pt x="99219" y="3285165"/>
                  </a:lnTo>
                  <a:lnTo>
                    <a:pt x="124043" y="3322583"/>
                  </a:lnTo>
                  <a:lnTo>
                    <a:pt x="151249" y="3358185"/>
                  </a:lnTo>
                  <a:lnTo>
                    <a:pt x="180725" y="3391858"/>
                  </a:lnTo>
                  <a:lnTo>
                    <a:pt x="212356" y="3423489"/>
                  </a:lnTo>
                  <a:lnTo>
                    <a:pt x="246029" y="3452965"/>
                  </a:lnTo>
                  <a:lnTo>
                    <a:pt x="281631" y="3480171"/>
                  </a:lnTo>
                  <a:lnTo>
                    <a:pt x="319049" y="3504996"/>
                  </a:lnTo>
                  <a:lnTo>
                    <a:pt x="358169" y="3527324"/>
                  </a:lnTo>
                  <a:lnTo>
                    <a:pt x="398877" y="3547043"/>
                  </a:lnTo>
                  <a:lnTo>
                    <a:pt x="441060" y="3564040"/>
                  </a:lnTo>
                  <a:lnTo>
                    <a:pt x="484605" y="3578200"/>
                  </a:lnTo>
                  <a:lnTo>
                    <a:pt x="529399" y="3589411"/>
                  </a:lnTo>
                  <a:lnTo>
                    <a:pt x="575328" y="3597560"/>
                  </a:lnTo>
                  <a:lnTo>
                    <a:pt x="622278" y="3602532"/>
                  </a:lnTo>
                  <a:lnTo>
                    <a:pt x="670136" y="3604215"/>
                  </a:lnTo>
                  <a:lnTo>
                    <a:pt x="670136" y="3583273"/>
                  </a:lnTo>
                  <a:lnTo>
                    <a:pt x="621686" y="3581492"/>
                  </a:lnTo>
                  <a:lnTo>
                    <a:pt x="574203" y="3576234"/>
                  </a:lnTo>
                  <a:lnTo>
                    <a:pt x="527812" y="3567624"/>
                  </a:lnTo>
                  <a:lnTo>
                    <a:pt x="482640" y="3555787"/>
                  </a:lnTo>
                  <a:lnTo>
                    <a:pt x="438811" y="3540849"/>
                  </a:lnTo>
                  <a:lnTo>
                    <a:pt x="396452" y="3522935"/>
                  </a:lnTo>
                  <a:lnTo>
                    <a:pt x="355687" y="3502172"/>
                  </a:lnTo>
                  <a:lnTo>
                    <a:pt x="316643" y="3478684"/>
                  </a:lnTo>
                  <a:lnTo>
                    <a:pt x="279444" y="3452597"/>
                  </a:lnTo>
                  <a:lnTo>
                    <a:pt x="244217" y="3424037"/>
                  </a:lnTo>
                  <a:lnTo>
                    <a:pt x="211086" y="3393128"/>
                  </a:lnTo>
                  <a:lnTo>
                    <a:pt x="180178" y="3359998"/>
                  </a:lnTo>
                  <a:lnTo>
                    <a:pt x="151617" y="3324770"/>
                  </a:lnTo>
                  <a:lnTo>
                    <a:pt x="125531" y="3287572"/>
                  </a:lnTo>
                  <a:lnTo>
                    <a:pt x="102043" y="3248527"/>
                  </a:lnTo>
                  <a:lnTo>
                    <a:pt x="81279" y="3207762"/>
                  </a:lnTo>
                  <a:lnTo>
                    <a:pt x="63366" y="3165403"/>
                  </a:lnTo>
                  <a:lnTo>
                    <a:pt x="48428" y="3121574"/>
                  </a:lnTo>
                  <a:lnTo>
                    <a:pt x="36591" y="3076402"/>
                  </a:lnTo>
                  <a:lnTo>
                    <a:pt x="27980" y="3030011"/>
                  </a:lnTo>
                  <a:lnTo>
                    <a:pt x="22722" y="2982528"/>
                  </a:lnTo>
                  <a:lnTo>
                    <a:pt x="20941" y="2934078"/>
                  </a:lnTo>
                  <a:lnTo>
                    <a:pt x="20941" y="670136"/>
                  </a:lnTo>
                  <a:lnTo>
                    <a:pt x="22700" y="622278"/>
                  </a:lnTo>
                  <a:lnTo>
                    <a:pt x="27856" y="575328"/>
                  </a:lnTo>
                  <a:lnTo>
                    <a:pt x="36591" y="527813"/>
                  </a:lnTo>
                  <a:lnTo>
                    <a:pt x="48428" y="482640"/>
                  </a:lnTo>
                  <a:lnTo>
                    <a:pt x="63366" y="438812"/>
                  </a:lnTo>
                  <a:lnTo>
                    <a:pt x="81279" y="396452"/>
                  </a:lnTo>
                  <a:lnTo>
                    <a:pt x="102043" y="355687"/>
                  </a:lnTo>
                  <a:lnTo>
                    <a:pt x="125531" y="316643"/>
                  </a:lnTo>
                  <a:lnTo>
                    <a:pt x="151618" y="279444"/>
                  </a:lnTo>
                  <a:lnTo>
                    <a:pt x="180178" y="244217"/>
                  </a:lnTo>
                  <a:lnTo>
                    <a:pt x="211086" y="211086"/>
                  </a:lnTo>
                  <a:lnTo>
                    <a:pt x="244217" y="180178"/>
                  </a:lnTo>
                  <a:lnTo>
                    <a:pt x="279444" y="151618"/>
                  </a:lnTo>
                  <a:lnTo>
                    <a:pt x="316643" y="125531"/>
                  </a:lnTo>
                  <a:lnTo>
                    <a:pt x="355687" y="102043"/>
                  </a:lnTo>
                  <a:lnTo>
                    <a:pt x="396452" y="81279"/>
                  </a:lnTo>
                  <a:lnTo>
                    <a:pt x="438811" y="63366"/>
                  </a:lnTo>
                  <a:lnTo>
                    <a:pt x="482640" y="48428"/>
                  </a:lnTo>
                  <a:lnTo>
                    <a:pt x="527812" y="36591"/>
                  </a:lnTo>
                  <a:lnTo>
                    <a:pt x="574203" y="27980"/>
                  </a:lnTo>
                  <a:lnTo>
                    <a:pt x="621686" y="22722"/>
                  </a:lnTo>
                  <a:lnTo>
                    <a:pt x="670136" y="20941"/>
                  </a:lnTo>
                  <a:lnTo>
                    <a:pt x="670136" y="0"/>
                  </a:lnTo>
                  <a:close/>
                </a:path>
                <a:path w="5340350" h="3604260">
                  <a:moveTo>
                    <a:pt x="4670014" y="3583273"/>
                  </a:moveTo>
                  <a:lnTo>
                    <a:pt x="670136" y="3583273"/>
                  </a:lnTo>
                  <a:lnTo>
                    <a:pt x="670136" y="3604215"/>
                  </a:lnTo>
                  <a:lnTo>
                    <a:pt x="4670014" y="3604215"/>
                  </a:lnTo>
                  <a:lnTo>
                    <a:pt x="4670014" y="3583273"/>
                  </a:lnTo>
                  <a:close/>
                </a:path>
                <a:path w="5340350" h="3604260">
                  <a:moveTo>
                    <a:pt x="4670014" y="0"/>
                  </a:moveTo>
                  <a:lnTo>
                    <a:pt x="4670014" y="20941"/>
                  </a:lnTo>
                  <a:lnTo>
                    <a:pt x="4718465" y="22722"/>
                  </a:lnTo>
                  <a:lnTo>
                    <a:pt x="4765948" y="27980"/>
                  </a:lnTo>
                  <a:lnTo>
                    <a:pt x="4812338" y="36591"/>
                  </a:lnTo>
                  <a:lnTo>
                    <a:pt x="4857511" y="48428"/>
                  </a:lnTo>
                  <a:lnTo>
                    <a:pt x="4901339" y="63366"/>
                  </a:lnTo>
                  <a:lnTo>
                    <a:pt x="4943699" y="81279"/>
                  </a:lnTo>
                  <a:lnTo>
                    <a:pt x="4984464" y="102043"/>
                  </a:lnTo>
                  <a:lnTo>
                    <a:pt x="5023508" y="125531"/>
                  </a:lnTo>
                  <a:lnTo>
                    <a:pt x="5060707" y="151618"/>
                  </a:lnTo>
                  <a:lnTo>
                    <a:pt x="5095934" y="180178"/>
                  </a:lnTo>
                  <a:lnTo>
                    <a:pt x="5129065" y="211086"/>
                  </a:lnTo>
                  <a:lnTo>
                    <a:pt x="5159973" y="244217"/>
                  </a:lnTo>
                  <a:lnTo>
                    <a:pt x="5188533" y="279444"/>
                  </a:lnTo>
                  <a:lnTo>
                    <a:pt x="5214620" y="316643"/>
                  </a:lnTo>
                  <a:lnTo>
                    <a:pt x="5238108" y="355687"/>
                  </a:lnTo>
                  <a:lnTo>
                    <a:pt x="5258872" y="396452"/>
                  </a:lnTo>
                  <a:lnTo>
                    <a:pt x="5276785" y="438812"/>
                  </a:lnTo>
                  <a:lnTo>
                    <a:pt x="5291723" y="482640"/>
                  </a:lnTo>
                  <a:lnTo>
                    <a:pt x="5303560" y="527813"/>
                  </a:lnTo>
                  <a:lnTo>
                    <a:pt x="5312170" y="574203"/>
                  </a:lnTo>
                  <a:lnTo>
                    <a:pt x="5317429" y="621686"/>
                  </a:lnTo>
                  <a:lnTo>
                    <a:pt x="5319209" y="670136"/>
                  </a:lnTo>
                  <a:lnTo>
                    <a:pt x="5319209" y="2934078"/>
                  </a:lnTo>
                  <a:lnTo>
                    <a:pt x="5317450" y="2981936"/>
                  </a:lnTo>
                  <a:lnTo>
                    <a:pt x="5312295" y="3028887"/>
                  </a:lnTo>
                  <a:lnTo>
                    <a:pt x="5303560" y="3076402"/>
                  </a:lnTo>
                  <a:lnTo>
                    <a:pt x="5291723" y="3121574"/>
                  </a:lnTo>
                  <a:lnTo>
                    <a:pt x="5276785" y="3165403"/>
                  </a:lnTo>
                  <a:lnTo>
                    <a:pt x="5258871" y="3207762"/>
                  </a:lnTo>
                  <a:lnTo>
                    <a:pt x="5238108" y="3248527"/>
                  </a:lnTo>
                  <a:lnTo>
                    <a:pt x="5214620" y="3287572"/>
                  </a:lnTo>
                  <a:lnTo>
                    <a:pt x="5188533" y="3324770"/>
                  </a:lnTo>
                  <a:lnTo>
                    <a:pt x="5159972" y="3359998"/>
                  </a:lnTo>
                  <a:lnTo>
                    <a:pt x="5129064" y="3393128"/>
                  </a:lnTo>
                  <a:lnTo>
                    <a:pt x="5095934" y="3424037"/>
                  </a:lnTo>
                  <a:lnTo>
                    <a:pt x="5060706" y="3452597"/>
                  </a:lnTo>
                  <a:lnTo>
                    <a:pt x="5023508" y="3478684"/>
                  </a:lnTo>
                  <a:lnTo>
                    <a:pt x="4984463" y="3502172"/>
                  </a:lnTo>
                  <a:lnTo>
                    <a:pt x="4943698" y="3522935"/>
                  </a:lnTo>
                  <a:lnTo>
                    <a:pt x="4901339" y="3540849"/>
                  </a:lnTo>
                  <a:lnTo>
                    <a:pt x="4857510" y="3555787"/>
                  </a:lnTo>
                  <a:lnTo>
                    <a:pt x="4812338" y="3567624"/>
                  </a:lnTo>
                  <a:lnTo>
                    <a:pt x="4765948" y="3576234"/>
                  </a:lnTo>
                  <a:lnTo>
                    <a:pt x="4718464" y="3581492"/>
                  </a:lnTo>
                  <a:lnTo>
                    <a:pt x="4670014" y="3583273"/>
                  </a:lnTo>
                  <a:lnTo>
                    <a:pt x="4670014" y="3604215"/>
                  </a:lnTo>
                  <a:lnTo>
                    <a:pt x="4717873" y="3602532"/>
                  </a:lnTo>
                  <a:lnTo>
                    <a:pt x="4764823" y="3597560"/>
                  </a:lnTo>
                  <a:lnTo>
                    <a:pt x="4810751" y="3589411"/>
                  </a:lnTo>
                  <a:lnTo>
                    <a:pt x="4855545" y="3578200"/>
                  </a:lnTo>
                  <a:lnTo>
                    <a:pt x="4899090" y="3564040"/>
                  </a:lnTo>
                  <a:lnTo>
                    <a:pt x="4941273" y="3547043"/>
                  </a:lnTo>
                  <a:lnTo>
                    <a:pt x="4981982" y="3527324"/>
                  </a:lnTo>
                  <a:lnTo>
                    <a:pt x="5021101" y="3504996"/>
                  </a:lnTo>
                  <a:lnTo>
                    <a:pt x="5058519" y="3480171"/>
                  </a:lnTo>
                  <a:lnTo>
                    <a:pt x="5094121" y="3452965"/>
                  </a:lnTo>
                  <a:lnTo>
                    <a:pt x="5127794" y="3423489"/>
                  </a:lnTo>
                  <a:lnTo>
                    <a:pt x="5159425" y="3391858"/>
                  </a:lnTo>
                  <a:lnTo>
                    <a:pt x="5188901" y="3358185"/>
                  </a:lnTo>
                  <a:lnTo>
                    <a:pt x="5216108" y="3322583"/>
                  </a:lnTo>
                  <a:lnTo>
                    <a:pt x="5240932" y="3285165"/>
                  </a:lnTo>
                  <a:lnTo>
                    <a:pt x="5263260" y="3246046"/>
                  </a:lnTo>
                  <a:lnTo>
                    <a:pt x="5282979" y="3205337"/>
                  </a:lnTo>
                  <a:lnTo>
                    <a:pt x="5299976" y="3163154"/>
                  </a:lnTo>
                  <a:lnTo>
                    <a:pt x="5314137" y="3119609"/>
                  </a:lnTo>
                  <a:lnTo>
                    <a:pt x="5325348" y="3074815"/>
                  </a:lnTo>
                  <a:lnTo>
                    <a:pt x="5333496" y="3028887"/>
                  </a:lnTo>
                  <a:lnTo>
                    <a:pt x="5338406" y="2982528"/>
                  </a:lnTo>
                  <a:lnTo>
                    <a:pt x="5338468" y="2981936"/>
                  </a:lnTo>
                  <a:lnTo>
                    <a:pt x="5340151" y="2934078"/>
                  </a:lnTo>
                  <a:lnTo>
                    <a:pt x="5340151" y="670136"/>
                  </a:lnTo>
                  <a:lnTo>
                    <a:pt x="5338468" y="622278"/>
                  </a:lnTo>
                  <a:lnTo>
                    <a:pt x="5333496" y="575328"/>
                  </a:lnTo>
                  <a:lnTo>
                    <a:pt x="5325348" y="529399"/>
                  </a:lnTo>
                  <a:lnTo>
                    <a:pt x="5314137" y="484605"/>
                  </a:lnTo>
                  <a:lnTo>
                    <a:pt x="5299976" y="441060"/>
                  </a:lnTo>
                  <a:lnTo>
                    <a:pt x="5282980" y="398877"/>
                  </a:lnTo>
                  <a:lnTo>
                    <a:pt x="5263260" y="358169"/>
                  </a:lnTo>
                  <a:lnTo>
                    <a:pt x="5240932" y="319049"/>
                  </a:lnTo>
                  <a:lnTo>
                    <a:pt x="5216108" y="281632"/>
                  </a:lnTo>
                  <a:lnTo>
                    <a:pt x="5188901" y="246029"/>
                  </a:lnTo>
                  <a:lnTo>
                    <a:pt x="5159426" y="212356"/>
                  </a:lnTo>
                  <a:lnTo>
                    <a:pt x="5127794" y="180725"/>
                  </a:lnTo>
                  <a:lnTo>
                    <a:pt x="5094121" y="151249"/>
                  </a:lnTo>
                  <a:lnTo>
                    <a:pt x="5058519" y="124043"/>
                  </a:lnTo>
                  <a:lnTo>
                    <a:pt x="5021101" y="99219"/>
                  </a:lnTo>
                  <a:lnTo>
                    <a:pt x="4981982" y="76890"/>
                  </a:lnTo>
                  <a:lnTo>
                    <a:pt x="4941274" y="57171"/>
                  </a:lnTo>
                  <a:lnTo>
                    <a:pt x="4899090" y="40174"/>
                  </a:lnTo>
                  <a:lnTo>
                    <a:pt x="4855545" y="26014"/>
                  </a:lnTo>
                  <a:lnTo>
                    <a:pt x="4810752" y="14803"/>
                  </a:lnTo>
                  <a:lnTo>
                    <a:pt x="4764823" y="6654"/>
                  </a:lnTo>
                  <a:lnTo>
                    <a:pt x="4717873" y="1682"/>
                  </a:lnTo>
                  <a:lnTo>
                    <a:pt x="4670014" y="0"/>
                  </a:lnTo>
                  <a:close/>
                </a:path>
                <a:path w="5340350" h="3604260">
                  <a:moveTo>
                    <a:pt x="4670014" y="0"/>
                  </a:moveTo>
                  <a:lnTo>
                    <a:pt x="670136" y="0"/>
                  </a:lnTo>
                  <a:lnTo>
                    <a:pt x="670136" y="20941"/>
                  </a:lnTo>
                  <a:lnTo>
                    <a:pt x="4670014" y="20941"/>
                  </a:lnTo>
                  <a:lnTo>
                    <a:pt x="4670014" y="0"/>
                  </a:lnTo>
                  <a:close/>
                </a:path>
              </a:pathLst>
            </a:custGeom>
            <a:solidFill>
              <a:srgbClr val="C4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929418" y="4753959"/>
              <a:ext cx="733425" cy="466725"/>
            </a:xfrm>
            <a:custGeom>
              <a:avLst/>
              <a:gdLst/>
              <a:ahLst/>
              <a:cxnLst/>
              <a:rect l="l" t="t" r="r" b="b"/>
              <a:pathLst>
                <a:path w="733425" h="466725">
                  <a:moveTo>
                    <a:pt x="733412" y="100050"/>
                  </a:moveTo>
                  <a:lnTo>
                    <a:pt x="732409" y="63741"/>
                  </a:lnTo>
                  <a:lnTo>
                    <a:pt x="716559" y="31546"/>
                  </a:lnTo>
                  <a:lnTo>
                    <a:pt x="688390" y="8597"/>
                  </a:lnTo>
                  <a:lnTo>
                    <a:pt x="650417" y="0"/>
                  </a:lnTo>
                  <a:lnTo>
                    <a:pt x="81521" y="3771"/>
                  </a:lnTo>
                  <a:lnTo>
                    <a:pt x="43675" y="12877"/>
                  </a:lnTo>
                  <a:lnTo>
                    <a:pt x="15849" y="36195"/>
                  </a:lnTo>
                  <a:lnTo>
                    <a:pt x="482" y="68592"/>
                  </a:lnTo>
                  <a:lnTo>
                    <a:pt x="76" y="99098"/>
                  </a:lnTo>
                  <a:lnTo>
                    <a:pt x="63" y="100050"/>
                  </a:lnTo>
                  <a:lnTo>
                    <a:pt x="16865" y="140004"/>
                  </a:lnTo>
                  <a:lnTo>
                    <a:pt x="303479" y="435279"/>
                  </a:lnTo>
                  <a:lnTo>
                    <a:pt x="333603" y="458889"/>
                  </a:lnTo>
                  <a:lnTo>
                    <a:pt x="369354" y="466585"/>
                  </a:lnTo>
                  <a:lnTo>
                    <a:pt x="405003" y="458406"/>
                  </a:lnTo>
                  <a:lnTo>
                    <a:pt x="434771" y="434416"/>
                  </a:lnTo>
                  <a:lnTo>
                    <a:pt x="717054" y="135369"/>
                  </a:lnTo>
                  <a:lnTo>
                    <a:pt x="733412" y="10005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5589" y="1769579"/>
              <a:ext cx="4533893" cy="253395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531" y="4450126"/>
              <a:ext cx="7936930" cy="4408242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555291" y="4514335"/>
              <a:ext cx="3852545" cy="1407795"/>
            </a:xfrm>
            <a:custGeom>
              <a:avLst/>
              <a:gdLst/>
              <a:ahLst/>
              <a:cxnLst/>
              <a:rect l="l" t="t" r="r" b="b"/>
              <a:pathLst>
                <a:path w="3852545" h="1407795">
                  <a:moveTo>
                    <a:pt x="504952" y="882535"/>
                  </a:moveTo>
                  <a:lnTo>
                    <a:pt x="488353" y="825728"/>
                  </a:lnTo>
                  <a:lnTo>
                    <a:pt x="457225" y="793470"/>
                  </a:lnTo>
                  <a:lnTo>
                    <a:pt x="416826" y="774446"/>
                  </a:lnTo>
                  <a:lnTo>
                    <a:pt x="395554" y="771423"/>
                  </a:lnTo>
                  <a:lnTo>
                    <a:pt x="373570" y="772718"/>
                  </a:lnTo>
                  <a:lnTo>
                    <a:pt x="331228" y="787717"/>
                  </a:lnTo>
                  <a:lnTo>
                    <a:pt x="298246" y="818108"/>
                  </a:lnTo>
                  <a:lnTo>
                    <a:pt x="279285" y="858139"/>
                  </a:lnTo>
                  <a:lnTo>
                    <a:pt x="276453" y="879652"/>
                  </a:lnTo>
                  <a:lnTo>
                    <a:pt x="278053" y="902157"/>
                  </a:lnTo>
                  <a:lnTo>
                    <a:pt x="292633" y="944206"/>
                  </a:lnTo>
                  <a:lnTo>
                    <a:pt x="322897" y="977087"/>
                  </a:lnTo>
                  <a:lnTo>
                    <a:pt x="363537" y="996073"/>
                  </a:lnTo>
                  <a:lnTo>
                    <a:pt x="385445" y="998994"/>
                  </a:lnTo>
                  <a:lnTo>
                    <a:pt x="408432" y="997534"/>
                  </a:lnTo>
                  <a:lnTo>
                    <a:pt x="449618" y="982484"/>
                  </a:lnTo>
                  <a:lnTo>
                    <a:pt x="481622" y="952474"/>
                  </a:lnTo>
                  <a:lnTo>
                    <a:pt x="501142" y="912266"/>
                  </a:lnTo>
                  <a:lnTo>
                    <a:pt x="504952" y="882535"/>
                  </a:lnTo>
                  <a:close/>
                </a:path>
                <a:path w="3852545" h="1407795">
                  <a:moveTo>
                    <a:pt x="637641" y="269646"/>
                  </a:moveTo>
                  <a:lnTo>
                    <a:pt x="634174" y="216954"/>
                  </a:lnTo>
                  <a:lnTo>
                    <a:pt x="625462" y="177698"/>
                  </a:lnTo>
                  <a:lnTo>
                    <a:pt x="599097" y="119329"/>
                  </a:lnTo>
                  <a:lnTo>
                    <a:pt x="571449" y="82677"/>
                  </a:lnTo>
                  <a:lnTo>
                    <a:pt x="514807" y="38836"/>
                  </a:lnTo>
                  <a:lnTo>
                    <a:pt x="444792" y="11290"/>
                  </a:lnTo>
                  <a:lnTo>
                    <a:pt x="405345" y="3492"/>
                  </a:lnTo>
                  <a:lnTo>
                    <a:pt x="363804" y="0"/>
                  </a:lnTo>
                  <a:lnTo>
                    <a:pt x="320167" y="812"/>
                  </a:lnTo>
                  <a:lnTo>
                    <a:pt x="274421" y="5918"/>
                  </a:lnTo>
                  <a:lnTo>
                    <a:pt x="232422" y="14414"/>
                  </a:lnTo>
                  <a:lnTo>
                    <a:pt x="232867" y="14351"/>
                  </a:lnTo>
                  <a:lnTo>
                    <a:pt x="193319" y="26441"/>
                  </a:lnTo>
                  <a:lnTo>
                    <a:pt x="193675" y="26377"/>
                  </a:lnTo>
                  <a:lnTo>
                    <a:pt x="157594" y="41643"/>
                  </a:lnTo>
                  <a:lnTo>
                    <a:pt x="123482" y="60629"/>
                  </a:lnTo>
                  <a:lnTo>
                    <a:pt x="65760" y="108470"/>
                  </a:lnTo>
                  <a:lnTo>
                    <a:pt x="24345" y="169913"/>
                  </a:lnTo>
                  <a:lnTo>
                    <a:pt x="10541" y="205473"/>
                  </a:lnTo>
                  <a:lnTo>
                    <a:pt x="2425" y="244360"/>
                  </a:lnTo>
                  <a:lnTo>
                    <a:pt x="0" y="286575"/>
                  </a:lnTo>
                  <a:lnTo>
                    <a:pt x="3263" y="332130"/>
                  </a:lnTo>
                  <a:lnTo>
                    <a:pt x="195160" y="302374"/>
                  </a:lnTo>
                  <a:lnTo>
                    <a:pt x="194005" y="283616"/>
                  </a:lnTo>
                  <a:lnTo>
                    <a:pt x="195084" y="266141"/>
                  </a:lnTo>
                  <a:lnTo>
                    <a:pt x="211391" y="221234"/>
                  </a:lnTo>
                  <a:lnTo>
                    <a:pt x="242544" y="188582"/>
                  </a:lnTo>
                  <a:lnTo>
                    <a:pt x="283324" y="169164"/>
                  </a:lnTo>
                  <a:lnTo>
                    <a:pt x="314363" y="164350"/>
                  </a:lnTo>
                  <a:lnTo>
                    <a:pt x="313982" y="164414"/>
                  </a:lnTo>
                  <a:lnTo>
                    <a:pt x="329603" y="164604"/>
                  </a:lnTo>
                  <a:lnTo>
                    <a:pt x="329298" y="164655"/>
                  </a:lnTo>
                  <a:lnTo>
                    <a:pt x="343509" y="166547"/>
                  </a:lnTo>
                  <a:lnTo>
                    <a:pt x="357695" y="170243"/>
                  </a:lnTo>
                  <a:lnTo>
                    <a:pt x="395160" y="191160"/>
                  </a:lnTo>
                  <a:lnTo>
                    <a:pt x="421132" y="226034"/>
                  </a:lnTo>
                  <a:lnTo>
                    <a:pt x="431203" y="270954"/>
                  </a:lnTo>
                  <a:lnTo>
                    <a:pt x="430847" y="285572"/>
                  </a:lnTo>
                  <a:lnTo>
                    <a:pt x="419150" y="326605"/>
                  </a:lnTo>
                  <a:lnTo>
                    <a:pt x="394944" y="363867"/>
                  </a:lnTo>
                  <a:lnTo>
                    <a:pt x="361518" y="399300"/>
                  </a:lnTo>
                  <a:lnTo>
                    <a:pt x="331927" y="426504"/>
                  </a:lnTo>
                  <a:lnTo>
                    <a:pt x="316585" y="442480"/>
                  </a:lnTo>
                  <a:lnTo>
                    <a:pt x="290461" y="475919"/>
                  </a:lnTo>
                  <a:lnTo>
                    <a:pt x="271399" y="514515"/>
                  </a:lnTo>
                  <a:lnTo>
                    <a:pt x="260388" y="561492"/>
                  </a:lnTo>
                  <a:lnTo>
                    <a:pt x="258292" y="589000"/>
                  </a:lnTo>
                  <a:lnTo>
                    <a:pt x="258559" y="620420"/>
                  </a:lnTo>
                  <a:lnTo>
                    <a:pt x="261188" y="655739"/>
                  </a:lnTo>
                  <a:lnTo>
                    <a:pt x="266153" y="694969"/>
                  </a:lnTo>
                  <a:lnTo>
                    <a:pt x="268630" y="710971"/>
                  </a:lnTo>
                  <a:lnTo>
                    <a:pt x="446887" y="683323"/>
                  </a:lnTo>
                  <a:lnTo>
                    <a:pt x="444411" y="667334"/>
                  </a:lnTo>
                  <a:lnTo>
                    <a:pt x="441883" y="645058"/>
                  </a:lnTo>
                  <a:lnTo>
                    <a:pt x="440994" y="624395"/>
                  </a:lnTo>
                  <a:lnTo>
                    <a:pt x="441744" y="605345"/>
                  </a:lnTo>
                  <a:lnTo>
                    <a:pt x="444131" y="587908"/>
                  </a:lnTo>
                  <a:lnTo>
                    <a:pt x="461708" y="541108"/>
                  </a:lnTo>
                  <a:lnTo>
                    <a:pt x="494436" y="499198"/>
                  </a:lnTo>
                  <a:lnTo>
                    <a:pt x="544068" y="454507"/>
                  </a:lnTo>
                  <a:lnTo>
                    <a:pt x="561746" y="437095"/>
                  </a:lnTo>
                  <a:lnTo>
                    <a:pt x="592340" y="400685"/>
                  </a:lnTo>
                  <a:lnTo>
                    <a:pt x="615683" y="360946"/>
                  </a:lnTo>
                  <a:lnTo>
                    <a:pt x="630999" y="317627"/>
                  </a:lnTo>
                  <a:lnTo>
                    <a:pt x="635584" y="294220"/>
                  </a:lnTo>
                  <a:lnTo>
                    <a:pt x="637641" y="269646"/>
                  </a:lnTo>
                  <a:close/>
                </a:path>
                <a:path w="3852545" h="1407795">
                  <a:moveTo>
                    <a:pt x="3719525" y="1290904"/>
                  </a:moveTo>
                  <a:lnTo>
                    <a:pt x="3702913" y="1234084"/>
                  </a:lnTo>
                  <a:lnTo>
                    <a:pt x="3671786" y="1201826"/>
                  </a:lnTo>
                  <a:lnTo>
                    <a:pt x="3631387" y="1182801"/>
                  </a:lnTo>
                  <a:lnTo>
                    <a:pt x="3610114" y="1179779"/>
                  </a:lnTo>
                  <a:lnTo>
                    <a:pt x="3588131" y="1181087"/>
                  </a:lnTo>
                  <a:lnTo>
                    <a:pt x="3545789" y="1196086"/>
                  </a:lnTo>
                  <a:lnTo>
                    <a:pt x="3512807" y="1226477"/>
                  </a:lnTo>
                  <a:lnTo>
                    <a:pt x="3493859" y="1266507"/>
                  </a:lnTo>
                  <a:lnTo>
                    <a:pt x="3491014" y="1288021"/>
                  </a:lnTo>
                  <a:lnTo>
                    <a:pt x="3492614" y="1310525"/>
                  </a:lnTo>
                  <a:lnTo>
                    <a:pt x="3507194" y="1352575"/>
                  </a:lnTo>
                  <a:lnTo>
                    <a:pt x="3537458" y="1385455"/>
                  </a:lnTo>
                  <a:lnTo>
                    <a:pt x="3578098" y="1404429"/>
                  </a:lnTo>
                  <a:lnTo>
                    <a:pt x="3600005" y="1407363"/>
                  </a:lnTo>
                  <a:lnTo>
                    <a:pt x="3622992" y="1405902"/>
                  </a:lnTo>
                  <a:lnTo>
                    <a:pt x="3664191" y="1390840"/>
                  </a:lnTo>
                  <a:lnTo>
                    <a:pt x="3696182" y="1360843"/>
                  </a:lnTo>
                  <a:lnTo>
                    <a:pt x="3715702" y="1320634"/>
                  </a:lnTo>
                  <a:lnTo>
                    <a:pt x="3719525" y="1290904"/>
                  </a:lnTo>
                  <a:close/>
                </a:path>
                <a:path w="3852545" h="1407795">
                  <a:moveTo>
                    <a:pt x="3852214" y="678002"/>
                  </a:moveTo>
                  <a:lnTo>
                    <a:pt x="3848735" y="625322"/>
                  </a:lnTo>
                  <a:lnTo>
                    <a:pt x="3840035" y="586066"/>
                  </a:lnTo>
                  <a:lnTo>
                    <a:pt x="3813657" y="527697"/>
                  </a:lnTo>
                  <a:lnTo>
                    <a:pt x="3786009" y="491045"/>
                  </a:lnTo>
                  <a:lnTo>
                    <a:pt x="3729367" y="447205"/>
                  </a:lnTo>
                  <a:lnTo>
                    <a:pt x="3659352" y="419646"/>
                  </a:lnTo>
                  <a:lnTo>
                    <a:pt x="3619906" y="411861"/>
                  </a:lnTo>
                  <a:lnTo>
                    <a:pt x="3578377" y="408368"/>
                  </a:lnTo>
                  <a:lnTo>
                    <a:pt x="3534727" y="409168"/>
                  </a:lnTo>
                  <a:lnTo>
                    <a:pt x="3488982" y="414286"/>
                  </a:lnTo>
                  <a:lnTo>
                    <a:pt x="3446983" y="422783"/>
                  </a:lnTo>
                  <a:lnTo>
                    <a:pt x="3447427" y="422706"/>
                  </a:lnTo>
                  <a:lnTo>
                    <a:pt x="3407880" y="434797"/>
                  </a:lnTo>
                  <a:lnTo>
                    <a:pt x="3408235" y="434746"/>
                  </a:lnTo>
                  <a:lnTo>
                    <a:pt x="3372154" y="449999"/>
                  </a:lnTo>
                  <a:lnTo>
                    <a:pt x="3338042" y="468985"/>
                  </a:lnTo>
                  <a:lnTo>
                    <a:pt x="3280321" y="516839"/>
                  </a:lnTo>
                  <a:lnTo>
                    <a:pt x="3238919" y="578281"/>
                  </a:lnTo>
                  <a:lnTo>
                    <a:pt x="3225101" y="613841"/>
                  </a:lnTo>
                  <a:lnTo>
                    <a:pt x="3216986" y="652729"/>
                  </a:lnTo>
                  <a:lnTo>
                    <a:pt x="3214560" y="694944"/>
                  </a:lnTo>
                  <a:lnTo>
                    <a:pt x="3217824" y="740486"/>
                  </a:lnTo>
                  <a:lnTo>
                    <a:pt x="3409721" y="710730"/>
                  </a:lnTo>
                  <a:lnTo>
                    <a:pt x="3408565" y="691984"/>
                  </a:lnTo>
                  <a:lnTo>
                    <a:pt x="3409645" y="674509"/>
                  </a:lnTo>
                  <a:lnTo>
                    <a:pt x="3425952" y="629589"/>
                  </a:lnTo>
                  <a:lnTo>
                    <a:pt x="3457105" y="596950"/>
                  </a:lnTo>
                  <a:lnTo>
                    <a:pt x="3497884" y="577532"/>
                  </a:lnTo>
                  <a:lnTo>
                    <a:pt x="3528542" y="572770"/>
                  </a:lnTo>
                  <a:lnTo>
                    <a:pt x="3544163" y="572973"/>
                  </a:lnTo>
                  <a:lnTo>
                    <a:pt x="3543871" y="573024"/>
                  </a:lnTo>
                  <a:lnTo>
                    <a:pt x="3558082" y="574903"/>
                  </a:lnTo>
                  <a:lnTo>
                    <a:pt x="3598367" y="590931"/>
                  </a:lnTo>
                  <a:lnTo>
                    <a:pt x="3628720" y="621423"/>
                  </a:lnTo>
                  <a:lnTo>
                    <a:pt x="3644303" y="664248"/>
                  </a:lnTo>
                  <a:lnTo>
                    <a:pt x="3645763" y="679310"/>
                  </a:lnTo>
                  <a:lnTo>
                    <a:pt x="3645408" y="693940"/>
                  </a:lnTo>
                  <a:lnTo>
                    <a:pt x="3633711" y="734974"/>
                  </a:lnTo>
                  <a:lnTo>
                    <a:pt x="3609505" y="772236"/>
                  </a:lnTo>
                  <a:lnTo>
                    <a:pt x="3576078" y="807669"/>
                  </a:lnTo>
                  <a:lnTo>
                    <a:pt x="3546487" y="834859"/>
                  </a:lnTo>
                  <a:lnTo>
                    <a:pt x="3531146" y="850849"/>
                  </a:lnTo>
                  <a:lnTo>
                    <a:pt x="3505022" y="884275"/>
                  </a:lnTo>
                  <a:lnTo>
                    <a:pt x="3485959" y="922870"/>
                  </a:lnTo>
                  <a:lnTo>
                    <a:pt x="3474948" y="969860"/>
                  </a:lnTo>
                  <a:lnTo>
                    <a:pt x="3472865" y="997369"/>
                  </a:lnTo>
                  <a:lnTo>
                    <a:pt x="3473132" y="1028776"/>
                  </a:lnTo>
                  <a:lnTo>
                    <a:pt x="3475748" y="1064107"/>
                  </a:lnTo>
                  <a:lnTo>
                    <a:pt x="3480714" y="1103337"/>
                  </a:lnTo>
                  <a:lnTo>
                    <a:pt x="3483191" y="1119327"/>
                  </a:lnTo>
                  <a:lnTo>
                    <a:pt x="3661448" y="1091692"/>
                  </a:lnTo>
                  <a:lnTo>
                    <a:pt x="3658971" y="1075702"/>
                  </a:lnTo>
                  <a:lnTo>
                    <a:pt x="3656444" y="1053426"/>
                  </a:lnTo>
                  <a:lnTo>
                    <a:pt x="3655568" y="1032764"/>
                  </a:lnTo>
                  <a:lnTo>
                    <a:pt x="3656304" y="1013714"/>
                  </a:lnTo>
                  <a:lnTo>
                    <a:pt x="3658692" y="996276"/>
                  </a:lnTo>
                  <a:lnTo>
                    <a:pt x="3676269" y="949477"/>
                  </a:lnTo>
                  <a:lnTo>
                    <a:pt x="3708997" y="907554"/>
                  </a:lnTo>
                  <a:lnTo>
                    <a:pt x="3758628" y="862863"/>
                  </a:lnTo>
                  <a:lnTo>
                    <a:pt x="3776307" y="845464"/>
                  </a:lnTo>
                  <a:lnTo>
                    <a:pt x="3806901" y="809053"/>
                  </a:lnTo>
                  <a:lnTo>
                    <a:pt x="3830243" y="769315"/>
                  </a:lnTo>
                  <a:lnTo>
                    <a:pt x="3845560" y="725995"/>
                  </a:lnTo>
                  <a:lnTo>
                    <a:pt x="3850157" y="702589"/>
                  </a:lnTo>
                  <a:lnTo>
                    <a:pt x="3852214" y="678002"/>
                  </a:lnTo>
                  <a:close/>
                </a:path>
              </a:pathLst>
            </a:custGeom>
            <a:solidFill>
              <a:srgbClr val="FE07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6659483" y="10366176"/>
            <a:ext cx="7560309" cy="670560"/>
            <a:chOff x="6659483" y="10366176"/>
            <a:chExt cx="7560309" cy="670560"/>
          </a:xfrm>
        </p:grpSpPr>
        <p:sp>
          <p:nvSpPr>
            <p:cNvPr id="24" name="object 24" descr=""/>
            <p:cNvSpPr/>
            <p:nvPr/>
          </p:nvSpPr>
          <p:spPr>
            <a:xfrm>
              <a:off x="6659483" y="10366176"/>
              <a:ext cx="7560309" cy="670560"/>
            </a:xfrm>
            <a:custGeom>
              <a:avLst/>
              <a:gdLst/>
              <a:ahLst/>
              <a:cxnLst/>
              <a:rect l="l" t="t" r="r" b="b"/>
              <a:pathLst>
                <a:path w="7560309" h="670559">
                  <a:moveTo>
                    <a:pt x="7559979" y="0"/>
                  </a:moveTo>
                  <a:lnTo>
                    <a:pt x="0" y="0"/>
                  </a:lnTo>
                  <a:lnTo>
                    <a:pt x="0" y="670136"/>
                  </a:lnTo>
                  <a:lnTo>
                    <a:pt x="7559979" y="670136"/>
                  </a:lnTo>
                  <a:lnTo>
                    <a:pt x="75599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8218" y="10501460"/>
              <a:ext cx="5850309" cy="379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29741" y="1340273"/>
            <a:ext cx="13277215" cy="670560"/>
            <a:chOff x="3329741" y="1340273"/>
            <a:chExt cx="13277215" cy="670560"/>
          </a:xfrm>
        </p:grpSpPr>
        <p:sp>
          <p:nvSpPr>
            <p:cNvPr id="3" name="object 3" descr=""/>
            <p:cNvSpPr/>
            <p:nvPr/>
          </p:nvSpPr>
          <p:spPr>
            <a:xfrm>
              <a:off x="3329741" y="1340273"/>
              <a:ext cx="13277215" cy="670560"/>
            </a:xfrm>
            <a:custGeom>
              <a:avLst/>
              <a:gdLst/>
              <a:ahLst/>
              <a:cxnLst/>
              <a:rect l="l" t="t" r="r" b="b"/>
              <a:pathLst>
                <a:path w="13277215" h="670560">
                  <a:moveTo>
                    <a:pt x="13277082" y="0"/>
                  </a:moveTo>
                  <a:lnTo>
                    <a:pt x="0" y="0"/>
                  </a:lnTo>
                  <a:lnTo>
                    <a:pt x="0" y="670136"/>
                  </a:lnTo>
                  <a:lnTo>
                    <a:pt x="13277082" y="670136"/>
                  </a:lnTo>
                  <a:lnTo>
                    <a:pt x="132770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949" y="1499723"/>
              <a:ext cx="8944293" cy="34151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240769"/>
            <a:ext cx="20104100" cy="90677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475" y="513073"/>
            <a:ext cx="19706206" cy="1058606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8946" y="502602"/>
            <a:ext cx="19706590" cy="10586085"/>
            <a:chOff x="198946" y="502602"/>
            <a:chExt cx="19706590" cy="10586085"/>
          </a:xfrm>
        </p:grpSpPr>
        <p:sp>
          <p:nvSpPr>
            <p:cNvPr id="3" name="object 3" descr=""/>
            <p:cNvSpPr/>
            <p:nvPr/>
          </p:nvSpPr>
          <p:spPr>
            <a:xfrm>
              <a:off x="198946" y="502602"/>
              <a:ext cx="19706590" cy="10586085"/>
            </a:xfrm>
            <a:custGeom>
              <a:avLst/>
              <a:gdLst/>
              <a:ahLst/>
              <a:cxnLst/>
              <a:rect l="l" t="t" r="r" b="b"/>
              <a:pathLst>
                <a:path w="19706590" h="10586085">
                  <a:moveTo>
                    <a:pt x="19549142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0429001"/>
                  </a:lnTo>
                  <a:lnTo>
                    <a:pt x="8007" y="10478645"/>
                  </a:lnTo>
                  <a:lnTo>
                    <a:pt x="30303" y="10521761"/>
                  </a:lnTo>
                  <a:lnTo>
                    <a:pt x="64303" y="10555760"/>
                  </a:lnTo>
                  <a:lnTo>
                    <a:pt x="107418" y="10578057"/>
                  </a:lnTo>
                  <a:lnTo>
                    <a:pt x="157062" y="10586065"/>
                  </a:lnTo>
                  <a:lnTo>
                    <a:pt x="19549142" y="10586065"/>
                  </a:lnTo>
                  <a:lnTo>
                    <a:pt x="19598787" y="10578057"/>
                  </a:lnTo>
                  <a:lnTo>
                    <a:pt x="19641902" y="10555761"/>
                  </a:lnTo>
                  <a:lnTo>
                    <a:pt x="19675902" y="10521761"/>
                  </a:lnTo>
                  <a:lnTo>
                    <a:pt x="19698199" y="10478646"/>
                  </a:lnTo>
                  <a:lnTo>
                    <a:pt x="19706206" y="10429001"/>
                  </a:lnTo>
                  <a:lnTo>
                    <a:pt x="19706206" y="157063"/>
                  </a:lnTo>
                  <a:lnTo>
                    <a:pt x="19698199" y="107419"/>
                  </a:lnTo>
                  <a:lnTo>
                    <a:pt x="19675902" y="64303"/>
                  </a:lnTo>
                  <a:lnTo>
                    <a:pt x="19641902" y="30304"/>
                  </a:lnTo>
                  <a:lnTo>
                    <a:pt x="19598787" y="8007"/>
                  </a:lnTo>
                  <a:lnTo>
                    <a:pt x="1954914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784882" y="2921386"/>
              <a:ext cx="4062729" cy="2879725"/>
            </a:xfrm>
            <a:custGeom>
              <a:avLst/>
              <a:gdLst/>
              <a:ahLst/>
              <a:cxnLst/>
              <a:rect l="l" t="t" r="r" b="b"/>
              <a:pathLst>
                <a:path w="4062730" h="2879725">
                  <a:moveTo>
                    <a:pt x="4062704" y="1989467"/>
                  </a:moveTo>
                  <a:lnTo>
                    <a:pt x="1225092" y="1989467"/>
                  </a:lnTo>
                  <a:lnTo>
                    <a:pt x="1225092" y="2879483"/>
                  </a:lnTo>
                  <a:lnTo>
                    <a:pt x="4062704" y="2879483"/>
                  </a:lnTo>
                  <a:lnTo>
                    <a:pt x="4062704" y="1989467"/>
                  </a:lnTo>
                  <a:close/>
                </a:path>
                <a:path w="4062730" h="2879725">
                  <a:moveTo>
                    <a:pt x="4062704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4062704" y="827201"/>
                  </a:lnTo>
                  <a:lnTo>
                    <a:pt x="4062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295" y="10593352"/>
              <a:ext cx="5239009" cy="221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285" y="1418595"/>
              <a:ext cx="4710092" cy="3890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2856" y="1160508"/>
              <a:ext cx="7797856" cy="9156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6679" y="2787977"/>
              <a:ext cx="3975084" cy="36523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0217" y="3433825"/>
              <a:ext cx="1262019" cy="1972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0309" y="5507061"/>
              <a:ext cx="1099252" cy="19726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052050" y="2921377"/>
              <a:ext cx="4733290" cy="827405"/>
            </a:xfrm>
            <a:custGeom>
              <a:avLst/>
              <a:gdLst/>
              <a:ahLst/>
              <a:cxnLst/>
              <a:rect l="l" t="t" r="r" b="b"/>
              <a:pathLst>
                <a:path w="4733290" h="827404">
                  <a:moveTo>
                    <a:pt x="4732840" y="0"/>
                  </a:moveTo>
                  <a:lnTo>
                    <a:pt x="0" y="0"/>
                  </a:lnTo>
                  <a:lnTo>
                    <a:pt x="0" y="827199"/>
                  </a:lnTo>
                  <a:lnTo>
                    <a:pt x="4732840" y="827199"/>
                  </a:lnTo>
                  <a:lnTo>
                    <a:pt x="4732840" y="0"/>
                  </a:lnTo>
                  <a:close/>
                </a:path>
              </a:pathLst>
            </a:custGeom>
            <a:solidFill>
              <a:srgbClr val="89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052050" y="4910845"/>
              <a:ext cx="5958205" cy="890269"/>
            </a:xfrm>
            <a:custGeom>
              <a:avLst/>
              <a:gdLst/>
              <a:ahLst/>
              <a:cxnLst/>
              <a:rect l="l" t="t" r="r" b="b"/>
              <a:pathLst>
                <a:path w="5958205" h="890270">
                  <a:moveTo>
                    <a:pt x="5957933" y="0"/>
                  </a:moveTo>
                  <a:lnTo>
                    <a:pt x="0" y="0"/>
                  </a:lnTo>
                  <a:lnTo>
                    <a:pt x="0" y="890025"/>
                  </a:lnTo>
                  <a:lnTo>
                    <a:pt x="5957933" y="890025"/>
                  </a:lnTo>
                  <a:lnTo>
                    <a:pt x="5957933" y="0"/>
                  </a:lnTo>
                  <a:close/>
                </a:path>
              </a:pathLst>
            </a:custGeom>
            <a:solidFill>
              <a:srgbClr val="7268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5325" y="3846027"/>
              <a:ext cx="917752" cy="18776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083383" y="5898321"/>
              <a:ext cx="912494" cy="187960"/>
            </a:xfrm>
            <a:custGeom>
              <a:avLst/>
              <a:gdLst/>
              <a:ahLst/>
              <a:cxnLst/>
              <a:rect l="l" t="t" r="r" b="b"/>
              <a:pathLst>
                <a:path w="912495" h="187960">
                  <a:moveTo>
                    <a:pt x="100859" y="19275"/>
                  </a:moveTo>
                  <a:lnTo>
                    <a:pt x="63003" y="19275"/>
                  </a:lnTo>
                  <a:lnTo>
                    <a:pt x="68953" y="20555"/>
                  </a:lnTo>
                  <a:lnTo>
                    <a:pt x="79577" y="25701"/>
                  </a:lnTo>
                  <a:lnTo>
                    <a:pt x="83707" y="29300"/>
                  </a:lnTo>
                  <a:lnTo>
                    <a:pt x="86741" y="34000"/>
                  </a:lnTo>
                  <a:lnTo>
                    <a:pt x="88871" y="37235"/>
                  </a:lnTo>
                  <a:lnTo>
                    <a:pt x="89868" y="38819"/>
                  </a:lnTo>
                  <a:lnTo>
                    <a:pt x="91382" y="44263"/>
                  </a:lnTo>
                  <a:lnTo>
                    <a:pt x="91382" y="56281"/>
                  </a:lnTo>
                  <a:lnTo>
                    <a:pt x="90251" y="61635"/>
                  </a:lnTo>
                  <a:lnTo>
                    <a:pt x="87991" y="66751"/>
                  </a:lnTo>
                  <a:lnTo>
                    <a:pt x="85789" y="71808"/>
                  </a:lnTo>
                  <a:lnTo>
                    <a:pt x="60326" y="103162"/>
                  </a:lnTo>
                  <a:lnTo>
                    <a:pt x="0" y="169199"/>
                  </a:lnTo>
                  <a:lnTo>
                    <a:pt x="0" y="185263"/>
                  </a:lnTo>
                  <a:lnTo>
                    <a:pt x="115298" y="185263"/>
                  </a:lnTo>
                  <a:lnTo>
                    <a:pt x="115298" y="165630"/>
                  </a:lnTo>
                  <a:lnTo>
                    <a:pt x="30341" y="165630"/>
                  </a:lnTo>
                  <a:lnTo>
                    <a:pt x="30341" y="164202"/>
                  </a:lnTo>
                  <a:lnTo>
                    <a:pt x="71392" y="120296"/>
                  </a:lnTo>
                  <a:lnTo>
                    <a:pt x="101882" y="83886"/>
                  </a:lnTo>
                  <a:lnTo>
                    <a:pt x="108427" y="70410"/>
                  </a:lnTo>
                  <a:lnTo>
                    <a:pt x="110866" y="63985"/>
                  </a:lnTo>
                  <a:lnTo>
                    <a:pt x="112086" y="57411"/>
                  </a:lnTo>
                  <a:lnTo>
                    <a:pt x="112086" y="50688"/>
                  </a:lnTo>
                  <a:lnTo>
                    <a:pt x="111846" y="46940"/>
                  </a:lnTo>
                  <a:lnTo>
                    <a:pt x="111793" y="46115"/>
                  </a:lnTo>
                  <a:lnTo>
                    <a:pt x="101176" y="19616"/>
                  </a:lnTo>
                  <a:lnTo>
                    <a:pt x="100859" y="19275"/>
                  </a:lnTo>
                  <a:close/>
                </a:path>
                <a:path w="912495" h="187960">
                  <a:moveTo>
                    <a:pt x="57113" y="0"/>
                  </a:moveTo>
                  <a:lnTo>
                    <a:pt x="16866" y="14903"/>
                  </a:lnTo>
                  <a:lnTo>
                    <a:pt x="713" y="53901"/>
                  </a:lnTo>
                  <a:lnTo>
                    <a:pt x="21774" y="53901"/>
                  </a:lnTo>
                  <a:lnTo>
                    <a:pt x="21774" y="46940"/>
                  </a:lnTo>
                  <a:lnTo>
                    <a:pt x="23172" y="40872"/>
                  </a:lnTo>
                  <a:lnTo>
                    <a:pt x="49379" y="19275"/>
                  </a:lnTo>
                  <a:lnTo>
                    <a:pt x="100859" y="19275"/>
                  </a:lnTo>
                  <a:lnTo>
                    <a:pt x="96647" y="14746"/>
                  </a:lnTo>
                  <a:lnTo>
                    <a:pt x="64916" y="423"/>
                  </a:lnTo>
                  <a:lnTo>
                    <a:pt x="57113" y="0"/>
                  </a:lnTo>
                  <a:close/>
                </a:path>
                <a:path w="912495" h="187960">
                  <a:moveTo>
                    <a:pt x="206239" y="0"/>
                  </a:moveTo>
                  <a:lnTo>
                    <a:pt x="165288" y="17312"/>
                  </a:lnTo>
                  <a:lnTo>
                    <a:pt x="146916" y="54308"/>
                  </a:lnTo>
                  <a:lnTo>
                    <a:pt x="142699" y="93881"/>
                  </a:lnTo>
                  <a:lnTo>
                    <a:pt x="143072" y="105303"/>
                  </a:lnTo>
                  <a:lnTo>
                    <a:pt x="150196" y="144748"/>
                  </a:lnTo>
                  <a:lnTo>
                    <a:pt x="171881" y="176785"/>
                  </a:lnTo>
                  <a:lnTo>
                    <a:pt x="206239" y="187762"/>
                  </a:lnTo>
                  <a:lnTo>
                    <a:pt x="215949" y="187075"/>
                  </a:lnTo>
                  <a:lnTo>
                    <a:pt x="249251" y="168129"/>
                  </a:lnTo>
                  <a:lnTo>
                    <a:pt x="197374" y="168129"/>
                  </a:lnTo>
                  <a:lnTo>
                    <a:pt x="189789" y="165243"/>
                  </a:lnTo>
                  <a:lnTo>
                    <a:pt x="166928" y="125472"/>
                  </a:lnTo>
                  <a:lnTo>
                    <a:pt x="164117" y="93881"/>
                  </a:lnTo>
                  <a:lnTo>
                    <a:pt x="164592" y="82452"/>
                  </a:lnTo>
                  <a:lnTo>
                    <a:pt x="175272" y="38819"/>
                  </a:lnTo>
                  <a:lnTo>
                    <a:pt x="206239" y="19275"/>
                  </a:lnTo>
                  <a:lnTo>
                    <a:pt x="248688" y="19275"/>
                  </a:lnTo>
                  <a:lnTo>
                    <a:pt x="247133" y="17312"/>
                  </a:lnTo>
                  <a:lnTo>
                    <a:pt x="240418" y="11155"/>
                  </a:lnTo>
                  <a:lnTo>
                    <a:pt x="232961" y="6274"/>
                  </a:lnTo>
                  <a:lnTo>
                    <a:pt x="224778" y="2788"/>
                  </a:lnTo>
                  <a:lnTo>
                    <a:pt x="215871" y="697"/>
                  </a:lnTo>
                  <a:lnTo>
                    <a:pt x="206239" y="0"/>
                  </a:lnTo>
                  <a:close/>
                </a:path>
                <a:path w="912495" h="187960">
                  <a:moveTo>
                    <a:pt x="248688" y="19275"/>
                  </a:moveTo>
                  <a:lnTo>
                    <a:pt x="215044" y="19275"/>
                  </a:lnTo>
                  <a:lnTo>
                    <a:pt x="222570" y="22191"/>
                  </a:lnTo>
                  <a:lnTo>
                    <a:pt x="228816" y="28021"/>
                  </a:lnTo>
                  <a:lnTo>
                    <a:pt x="245511" y="62312"/>
                  </a:lnTo>
                  <a:lnTo>
                    <a:pt x="248360" y="93881"/>
                  </a:lnTo>
                  <a:lnTo>
                    <a:pt x="247890" y="105303"/>
                  </a:lnTo>
                  <a:lnTo>
                    <a:pt x="247770" y="108237"/>
                  </a:lnTo>
                  <a:lnTo>
                    <a:pt x="237294" y="148853"/>
                  </a:lnTo>
                  <a:lnTo>
                    <a:pt x="206239" y="168129"/>
                  </a:lnTo>
                  <a:lnTo>
                    <a:pt x="249251" y="168129"/>
                  </a:lnTo>
                  <a:lnTo>
                    <a:pt x="265561" y="133671"/>
                  </a:lnTo>
                  <a:lnTo>
                    <a:pt x="269778" y="93881"/>
                  </a:lnTo>
                  <a:lnTo>
                    <a:pt x="269398" y="82452"/>
                  </a:lnTo>
                  <a:lnTo>
                    <a:pt x="269304" y="79608"/>
                  </a:lnTo>
                  <a:lnTo>
                    <a:pt x="258020" y="33375"/>
                  </a:lnTo>
                  <a:lnTo>
                    <a:pt x="253001" y="24719"/>
                  </a:lnTo>
                  <a:lnTo>
                    <a:pt x="248688" y="19275"/>
                  </a:lnTo>
                  <a:close/>
                </a:path>
                <a:path w="912495" h="187960">
                  <a:moveTo>
                    <a:pt x="399021" y="19275"/>
                  </a:moveTo>
                  <a:lnTo>
                    <a:pt x="361164" y="19275"/>
                  </a:lnTo>
                  <a:lnTo>
                    <a:pt x="367114" y="20555"/>
                  </a:lnTo>
                  <a:lnTo>
                    <a:pt x="377738" y="25701"/>
                  </a:lnTo>
                  <a:lnTo>
                    <a:pt x="381868" y="29300"/>
                  </a:lnTo>
                  <a:lnTo>
                    <a:pt x="384902" y="34000"/>
                  </a:lnTo>
                  <a:lnTo>
                    <a:pt x="387032" y="37235"/>
                  </a:lnTo>
                  <a:lnTo>
                    <a:pt x="388029" y="38819"/>
                  </a:lnTo>
                  <a:lnTo>
                    <a:pt x="389543" y="44263"/>
                  </a:lnTo>
                  <a:lnTo>
                    <a:pt x="389543" y="56281"/>
                  </a:lnTo>
                  <a:lnTo>
                    <a:pt x="388412" y="61635"/>
                  </a:lnTo>
                  <a:lnTo>
                    <a:pt x="386152" y="66751"/>
                  </a:lnTo>
                  <a:lnTo>
                    <a:pt x="383950" y="71808"/>
                  </a:lnTo>
                  <a:lnTo>
                    <a:pt x="358487" y="103162"/>
                  </a:lnTo>
                  <a:lnTo>
                    <a:pt x="298161" y="169199"/>
                  </a:lnTo>
                  <a:lnTo>
                    <a:pt x="298161" y="185263"/>
                  </a:lnTo>
                  <a:lnTo>
                    <a:pt x="413459" y="185263"/>
                  </a:lnTo>
                  <a:lnTo>
                    <a:pt x="413459" y="165630"/>
                  </a:lnTo>
                  <a:lnTo>
                    <a:pt x="328502" y="165630"/>
                  </a:lnTo>
                  <a:lnTo>
                    <a:pt x="328502" y="164202"/>
                  </a:lnTo>
                  <a:lnTo>
                    <a:pt x="369553" y="120296"/>
                  </a:lnTo>
                  <a:lnTo>
                    <a:pt x="400043" y="83886"/>
                  </a:lnTo>
                  <a:lnTo>
                    <a:pt x="406588" y="70410"/>
                  </a:lnTo>
                  <a:lnTo>
                    <a:pt x="409027" y="63985"/>
                  </a:lnTo>
                  <a:lnTo>
                    <a:pt x="410247" y="57411"/>
                  </a:lnTo>
                  <a:lnTo>
                    <a:pt x="410247" y="50688"/>
                  </a:lnTo>
                  <a:lnTo>
                    <a:pt x="410007" y="46940"/>
                  </a:lnTo>
                  <a:lnTo>
                    <a:pt x="409954" y="46115"/>
                  </a:lnTo>
                  <a:lnTo>
                    <a:pt x="409836" y="44263"/>
                  </a:lnTo>
                  <a:lnTo>
                    <a:pt x="399337" y="19616"/>
                  </a:lnTo>
                  <a:lnTo>
                    <a:pt x="399021" y="19275"/>
                  </a:lnTo>
                  <a:close/>
                </a:path>
                <a:path w="912495" h="187960">
                  <a:moveTo>
                    <a:pt x="355275" y="0"/>
                  </a:moveTo>
                  <a:lnTo>
                    <a:pt x="315027" y="14903"/>
                  </a:lnTo>
                  <a:lnTo>
                    <a:pt x="298875" y="53901"/>
                  </a:lnTo>
                  <a:lnTo>
                    <a:pt x="319935" y="53901"/>
                  </a:lnTo>
                  <a:lnTo>
                    <a:pt x="319935" y="46940"/>
                  </a:lnTo>
                  <a:lnTo>
                    <a:pt x="321333" y="40872"/>
                  </a:lnTo>
                  <a:lnTo>
                    <a:pt x="347540" y="19275"/>
                  </a:lnTo>
                  <a:lnTo>
                    <a:pt x="399021" y="19275"/>
                  </a:lnTo>
                  <a:lnTo>
                    <a:pt x="394808" y="14746"/>
                  </a:lnTo>
                  <a:lnTo>
                    <a:pt x="363077" y="423"/>
                  </a:lnTo>
                  <a:lnTo>
                    <a:pt x="355275" y="0"/>
                  </a:lnTo>
                  <a:close/>
                </a:path>
                <a:path w="912495" h="187960">
                  <a:moveTo>
                    <a:pt x="530101" y="2498"/>
                  </a:moveTo>
                  <a:lnTo>
                    <a:pt x="522605" y="2498"/>
                  </a:lnTo>
                  <a:lnTo>
                    <a:pt x="522605" y="185263"/>
                  </a:lnTo>
                  <a:lnTo>
                    <a:pt x="543665" y="185263"/>
                  </a:lnTo>
                  <a:lnTo>
                    <a:pt x="543665" y="30698"/>
                  </a:lnTo>
                  <a:lnTo>
                    <a:pt x="530101" y="30698"/>
                  </a:lnTo>
                  <a:lnTo>
                    <a:pt x="530101" y="2498"/>
                  </a:lnTo>
                  <a:close/>
                </a:path>
                <a:path w="912495" h="187960">
                  <a:moveTo>
                    <a:pt x="522605" y="2498"/>
                  </a:moveTo>
                  <a:lnTo>
                    <a:pt x="516893" y="2498"/>
                  </a:lnTo>
                  <a:lnTo>
                    <a:pt x="436577" y="129577"/>
                  </a:lnTo>
                  <a:lnTo>
                    <a:pt x="436577" y="147782"/>
                  </a:lnTo>
                  <a:lnTo>
                    <a:pt x="522605" y="147782"/>
                  </a:lnTo>
                  <a:lnTo>
                    <a:pt x="522605" y="128149"/>
                  </a:lnTo>
                  <a:lnTo>
                    <a:pt x="460493" y="128149"/>
                  </a:lnTo>
                  <a:lnTo>
                    <a:pt x="460493" y="126721"/>
                  </a:lnTo>
                  <a:lnTo>
                    <a:pt x="521177" y="30698"/>
                  </a:lnTo>
                  <a:lnTo>
                    <a:pt x="522605" y="30698"/>
                  </a:lnTo>
                  <a:lnTo>
                    <a:pt x="522605" y="2498"/>
                  </a:lnTo>
                  <a:close/>
                </a:path>
                <a:path w="912495" h="187960">
                  <a:moveTo>
                    <a:pt x="568653" y="128149"/>
                  </a:moveTo>
                  <a:lnTo>
                    <a:pt x="543665" y="128149"/>
                  </a:lnTo>
                  <a:lnTo>
                    <a:pt x="543665" y="147782"/>
                  </a:lnTo>
                  <a:lnTo>
                    <a:pt x="568653" y="147782"/>
                  </a:lnTo>
                  <a:lnTo>
                    <a:pt x="568653" y="128149"/>
                  </a:lnTo>
                  <a:close/>
                </a:path>
                <a:path w="912495" h="187960">
                  <a:moveTo>
                    <a:pt x="543665" y="2498"/>
                  </a:moveTo>
                  <a:lnTo>
                    <a:pt x="530101" y="2498"/>
                  </a:lnTo>
                  <a:lnTo>
                    <a:pt x="530101" y="30698"/>
                  </a:lnTo>
                  <a:lnTo>
                    <a:pt x="543665" y="30698"/>
                  </a:lnTo>
                  <a:lnTo>
                    <a:pt x="543665" y="2498"/>
                  </a:lnTo>
                  <a:close/>
                </a:path>
                <a:path w="912495" h="187960">
                  <a:moveTo>
                    <a:pt x="608087" y="154564"/>
                  </a:moveTo>
                  <a:lnTo>
                    <a:pt x="599281" y="154564"/>
                  </a:lnTo>
                  <a:lnTo>
                    <a:pt x="595504" y="156141"/>
                  </a:lnTo>
                  <a:lnTo>
                    <a:pt x="589197" y="162447"/>
                  </a:lnTo>
                  <a:lnTo>
                    <a:pt x="587621" y="166225"/>
                  </a:lnTo>
                  <a:lnTo>
                    <a:pt x="587621" y="175030"/>
                  </a:lnTo>
                  <a:lnTo>
                    <a:pt x="589135" y="178659"/>
                  </a:lnTo>
                  <a:lnTo>
                    <a:pt x="589197" y="178808"/>
                  </a:lnTo>
                  <a:lnTo>
                    <a:pt x="595504" y="185114"/>
                  </a:lnTo>
                  <a:lnTo>
                    <a:pt x="599281" y="186691"/>
                  </a:lnTo>
                  <a:lnTo>
                    <a:pt x="606659" y="186691"/>
                  </a:lnTo>
                  <a:lnTo>
                    <a:pt x="609336" y="185977"/>
                  </a:lnTo>
                  <a:lnTo>
                    <a:pt x="614155" y="183062"/>
                  </a:lnTo>
                  <a:lnTo>
                    <a:pt x="616088" y="181098"/>
                  </a:lnTo>
                  <a:lnTo>
                    <a:pt x="617429" y="178808"/>
                  </a:lnTo>
                  <a:lnTo>
                    <a:pt x="619004" y="176220"/>
                  </a:lnTo>
                  <a:lnTo>
                    <a:pt x="619747" y="173543"/>
                  </a:lnTo>
                  <a:lnTo>
                    <a:pt x="619747" y="166225"/>
                  </a:lnTo>
                  <a:lnTo>
                    <a:pt x="618171" y="162447"/>
                  </a:lnTo>
                  <a:lnTo>
                    <a:pt x="611864" y="156141"/>
                  </a:lnTo>
                  <a:lnTo>
                    <a:pt x="608087" y="154564"/>
                  </a:lnTo>
                  <a:close/>
                </a:path>
                <a:path w="912495" h="187960">
                  <a:moveTo>
                    <a:pt x="704887" y="0"/>
                  </a:moveTo>
                  <a:lnTo>
                    <a:pt x="663937" y="17312"/>
                  </a:lnTo>
                  <a:lnTo>
                    <a:pt x="645564" y="54308"/>
                  </a:lnTo>
                  <a:lnTo>
                    <a:pt x="641348" y="93881"/>
                  </a:lnTo>
                  <a:lnTo>
                    <a:pt x="641721" y="105303"/>
                  </a:lnTo>
                  <a:lnTo>
                    <a:pt x="641816" y="108237"/>
                  </a:lnTo>
                  <a:lnTo>
                    <a:pt x="653030" y="154648"/>
                  </a:lnTo>
                  <a:lnTo>
                    <a:pt x="686213" y="185017"/>
                  </a:lnTo>
                  <a:lnTo>
                    <a:pt x="704887" y="187762"/>
                  </a:lnTo>
                  <a:lnTo>
                    <a:pt x="714598" y="187075"/>
                  </a:lnTo>
                  <a:lnTo>
                    <a:pt x="747900" y="168129"/>
                  </a:lnTo>
                  <a:lnTo>
                    <a:pt x="696022" y="168129"/>
                  </a:lnTo>
                  <a:lnTo>
                    <a:pt x="688437" y="165243"/>
                  </a:lnTo>
                  <a:lnTo>
                    <a:pt x="665577" y="125472"/>
                  </a:lnTo>
                  <a:lnTo>
                    <a:pt x="662765" y="93881"/>
                  </a:lnTo>
                  <a:lnTo>
                    <a:pt x="663240" y="82452"/>
                  </a:lnTo>
                  <a:lnTo>
                    <a:pt x="663358" y="79608"/>
                  </a:lnTo>
                  <a:lnTo>
                    <a:pt x="673921" y="38819"/>
                  </a:lnTo>
                  <a:lnTo>
                    <a:pt x="704887" y="19275"/>
                  </a:lnTo>
                  <a:lnTo>
                    <a:pt x="747337" y="19275"/>
                  </a:lnTo>
                  <a:lnTo>
                    <a:pt x="745781" y="17312"/>
                  </a:lnTo>
                  <a:lnTo>
                    <a:pt x="739066" y="11155"/>
                  </a:lnTo>
                  <a:lnTo>
                    <a:pt x="731609" y="6274"/>
                  </a:lnTo>
                  <a:lnTo>
                    <a:pt x="723427" y="2788"/>
                  </a:lnTo>
                  <a:lnTo>
                    <a:pt x="714519" y="697"/>
                  </a:lnTo>
                  <a:lnTo>
                    <a:pt x="704887" y="0"/>
                  </a:lnTo>
                  <a:close/>
                </a:path>
                <a:path w="912495" h="187960">
                  <a:moveTo>
                    <a:pt x="747337" y="19275"/>
                  </a:moveTo>
                  <a:lnTo>
                    <a:pt x="713692" y="19275"/>
                  </a:lnTo>
                  <a:lnTo>
                    <a:pt x="721218" y="22191"/>
                  </a:lnTo>
                  <a:lnTo>
                    <a:pt x="727465" y="28021"/>
                  </a:lnTo>
                  <a:lnTo>
                    <a:pt x="744159" y="62312"/>
                  </a:lnTo>
                  <a:lnTo>
                    <a:pt x="747009" y="93881"/>
                  </a:lnTo>
                  <a:lnTo>
                    <a:pt x="746539" y="105303"/>
                  </a:lnTo>
                  <a:lnTo>
                    <a:pt x="746418" y="108237"/>
                  </a:lnTo>
                  <a:lnTo>
                    <a:pt x="746317" y="110702"/>
                  </a:lnTo>
                  <a:lnTo>
                    <a:pt x="735943" y="148853"/>
                  </a:lnTo>
                  <a:lnTo>
                    <a:pt x="704887" y="168129"/>
                  </a:lnTo>
                  <a:lnTo>
                    <a:pt x="747900" y="168129"/>
                  </a:lnTo>
                  <a:lnTo>
                    <a:pt x="764210" y="133671"/>
                  </a:lnTo>
                  <a:lnTo>
                    <a:pt x="768426" y="93881"/>
                  </a:lnTo>
                  <a:lnTo>
                    <a:pt x="768047" y="82452"/>
                  </a:lnTo>
                  <a:lnTo>
                    <a:pt x="767952" y="79608"/>
                  </a:lnTo>
                  <a:lnTo>
                    <a:pt x="756669" y="33375"/>
                  </a:lnTo>
                  <a:lnTo>
                    <a:pt x="751649" y="24719"/>
                  </a:lnTo>
                  <a:lnTo>
                    <a:pt x="747337" y="19275"/>
                  </a:lnTo>
                  <a:close/>
                </a:path>
                <a:path w="912495" h="187960">
                  <a:moveTo>
                    <a:pt x="897669" y="19275"/>
                  </a:moveTo>
                  <a:lnTo>
                    <a:pt x="859813" y="19275"/>
                  </a:lnTo>
                  <a:lnTo>
                    <a:pt x="865762" y="20555"/>
                  </a:lnTo>
                  <a:lnTo>
                    <a:pt x="876386" y="25701"/>
                  </a:lnTo>
                  <a:lnTo>
                    <a:pt x="880517" y="29300"/>
                  </a:lnTo>
                  <a:lnTo>
                    <a:pt x="883551" y="34000"/>
                  </a:lnTo>
                  <a:lnTo>
                    <a:pt x="885680" y="37235"/>
                  </a:lnTo>
                  <a:lnTo>
                    <a:pt x="886678" y="38819"/>
                  </a:lnTo>
                  <a:lnTo>
                    <a:pt x="888191" y="44263"/>
                  </a:lnTo>
                  <a:lnTo>
                    <a:pt x="888191" y="56281"/>
                  </a:lnTo>
                  <a:lnTo>
                    <a:pt x="887061" y="61635"/>
                  </a:lnTo>
                  <a:lnTo>
                    <a:pt x="884800" y="66751"/>
                  </a:lnTo>
                  <a:lnTo>
                    <a:pt x="882599" y="71808"/>
                  </a:lnTo>
                  <a:lnTo>
                    <a:pt x="857136" y="103162"/>
                  </a:lnTo>
                  <a:lnTo>
                    <a:pt x="796809" y="169199"/>
                  </a:lnTo>
                  <a:lnTo>
                    <a:pt x="796809" y="185263"/>
                  </a:lnTo>
                  <a:lnTo>
                    <a:pt x="912108" y="185263"/>
                  </a:lnTo>
                  <a:lnTo>
                    <a:pt x="912108" y="165630"/>
                  </a:lnTo>
                  <a:lnTo>
                    <a:pt x="827151" y="165630"/>
                  </a:lnTo>
                  <a:lnTo>
                    <a:pt x="827151" y="164202"/>
                  </a:lnTo>
                  <a:lnTo>
                    <a:pt x="868201" y="120296"/>
                  </a:lnTo>
                  <a:lnTo>
                    <a:pt x="898692" y="83886"/>
                  </a:lnTo>
                  <a:lnTo>
                    <a:pt x="905236" y="70410"/>
                  </a:lnTo>
                  <a:lnTo>
                    <a:pt x="907675" y="63985"/>
                  </a:lnTo>
                  <a:lnTo>
                    <a:pt x="908895" y="57411"/>
                  </a:lnTo>
                  <a:lnTo>
                    <a:pt x="908895" y="50688"/>
                  </a:lnTo>
                  <a:lnTo>
                    <a:pt x="908655" y="46940"/>
                  </a:lnTo>
                  <a:lnTo>
                    <a:pt x="908602" y="46115"/>
                  </a:lnTo>
                  <a:lnTo>
                    <a:pt x="897985" y="19616"/>
                  </a:lnTo>
                  <a:lnTo>
                    <a:pt x="897669" y="19275"/>
                  </a:lnTo>
                  <a:close/>
                </a:path>
                <a:path w="912495" h="187960">
                  <a:moveTo>
                    <a:pt x="853923" y="0"/>
                  </a:moveTo>
                  <a:lnTo>
                    <a:pt x="813675" y="14903"/>
                  </a:lnTo>
                  <a:lnTo>
                    <a:pt x="797523" y="53901"/>
                  </a:lnTo>
                  <a:lnTo>
                    <a:pt x="818584" y="53901"/>
                  </a:lnTo>
                  <a:lnTo>
                    <a:pt x="818584" y="46940"/>
                  </a:lnTo>
                  <a:lnTo>
                    <a:pt x="819982" y="40872"/>
                  </a:lnTo>
                  <a:lnTo>
                    <a:pt x="846189" y="19275"/>
                  </a:lnTo>
                  <a:lnTo>
                    <a:pt x="897669" y="19275"/>
                  </a:lnTo>
                  <a:lnTo>
                    <a:pt x="893457" y="14746"/>
                  </a:lnTo>
                  <a:lnTo>
                    <a:pt x="861726" y="423"/>
                  </a:lnTo>
                  <a:lnTo>
                    <a:pt x="853923" y="0"/>
                  </a:lnTo>
                  <a:close/>
                </a:path>
              </a:pathLst>
            </a:custGeom>
            <a:solidFill>
              <a:srgbClr val="B2A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136751" y="3978662"/>
              <a:ext cx="1648460" cy="796290"/>
            </a:xfrm>
            <a:custGeom>
              <a:avLst/>
              <a:gdLst/>
              <a:ahLst/>
              <a:cxnLst/>
              <a:rect l="l" t="t" r="r" b="b"/>
              <a:pathLst>
                <a:path w="1648459" h="796289">
                  <a:moveTo>
                    <a:pt x="308406" y="639787"/>
                  </a:moveTo>
                  <a:lnTo>
                    <a:pt x="306755" y="631926"/>
                  </a:lnTo>
                  <a:lnTo>
                    <a:pt x="302069" y="625055"/>
                  </a:lnTo>
                  <a:lnTo>
                    <a:pt x="295071" y="620547"/>
                  </a:lnTo>
                  <a:lnTo>
                    <a:pt x="287172" y="619125"/>
                  </a:lnTo>
                  <a:lnTo>
                    <a:pt x="279323" y="620763"/>
                  </a:lnTo>
                  <a:lnTo>
                    <a:pt x="272453" y="625462"/>
                  </a:lnTo>
                  <a:lnTo>
                    <a:pt x="176263" y="724293"/>
                  </a:lnTo>
                  <a:lnTo>
                    <a:pt x="166471" y="0"/>
                  </a:lnTo>
                  <a:lnTo>
                    <a:pt x="124587" y="558"/>
                  </a:lnTo>
                  <a:lnTo>
                    <a:pt x="134378" y="724852"/>
                  </a:lnTo>
                  <a:lnTo>
                    <a:pt x="155600" y="745515"/>
                  </a:lnTo>
                  <a:lnTo>
                    <a:pt x="35547" y="628662"/>
                  </a:lnTo>
                  <a:lnTo>
                    <a:pt x="28562" y="624154"/>
                  </a:lnTo>
                  <a:lnTo>
                    <a:pt x="20662" y="622731"/>
                  </a:lnTo>
                  <a:lnTo>
                    <a:pt x="12801" y="624370"/>
                  </a:lnTo>
                  <a:lnTo>
                    <a:pt x="5930" y="629056"/>
                  </a:lnTo>
                  <a:lnTo>
                    <a:pt x="1422" y="636054"/>
                  </a:lnTo>
                  <a:lnTo>
                    <a:pt x="0" y="643953"/>
                  </a:lnTo>
                  <a:lnTo>
                    <a:pt x="1638" y="651814"/>
                  </a:lnTo>
                  <a:lnTo>
                    <a:pt x="6337" y="658672"/>
                  </a:lnTo>
                  <a:lnTo>
                    <a:pt x="135178" y="784085"/>
                  </a:lnTo>
                  <a:lnTo>
                    <a:pt x="141389" y="790130"/>
                  </a:lnTo>
                  <a:lnTo>
                    <a:pt x="148386" y="794639"/>
                  </a:lnTo>
                  <a:lnTo>
                    <a:pt x="156286" y="796061"/>
                  </a:lnTo>
                  <a:lnTo>
                    <a:pt x="164147" y="794423"/>
                  </a:lnTo>
                  <a:lnTo>
                    <a:pt x="171005" y="789736"/>
                  </a:lnTo>
                  <a:lnTo>
                    <a:pt x="177063" y="783513"/>
                  </a:lnTo>
                  <a:lnTo>
                    <a:pt x="302463" y="654672"/>
                  </a:lnTo>
                  <a:lnTo>
                    <a:pt x="306971" y="647687"/>
                  </a:lnTo>
                  <a:lnTo>
                    <a:pt x="308406" y="639787"/>
                  </a:lnTo>
                  <a:close/>
                </a:path>
                <a:path w="1648459" h="796289">
                  <a:moveTo>
                    <a:pt x="585393" y="299173"/>
                  </a:moveTo>
                  <a:lnTo>
                    <a:pt x="549071" y="299173"/>
                  </a:lnTo>
                  <a:lnTo>
                    <a:pt x="503834" y="327825"/>
                  </a:lnTo>
                  <a:lnTo>
                    <a:pt x="503834" y="362089"/>
                  </a:lnTo>
                  <a:lnTo>
                    <a:pt x="545680" y="335851"/>
                  </a:lnTo>
                  <a:lnTo>
                    <a:pt x="546760" y="335851"/>
                  </a:lnTo>
                  <a:lnTo>
                    <a:pt x="546760" y="481939"/>
                  </a:lnTo>
                  <a:lnTo>
                    <a:pt x="585393" y="481939"/>
                  </a:lnTo>
                  <a:lnTo>
                    <a:pt x="585393" y="335851"/>
                  </a:lnTo>
                  <a:lnTo>
                    <a:pt x="585393" y="299173"/>
                  </a:lnTo>
                  <a:close/>
                </a:path>
                <a:path w="1648459" h="796289">
                  <a:moveTo>
                    <a:pt x="767880" y="418846"/>
                  </a:moveTo>
                  <a:lnTo>
                    <a:pt x="745210" y="418846"/>
                  </a:lnTo>
                  <a:lnTo>
                    <a:pt x="745210" y="341299"/>
                  </a:lnTo>
                  <a:lnTo>
                    <a:pt x="745210" y="299173"/>
                  </a:lnTo>
                  <a:lnTo>
                    <a:pt x="723074" y="299173"/>
                  </a:lnTo>
                  <a:lnTo>
                    <a:pt x="708977" y="299173"/>
                  </a:lnTo>
                  <a:lnTo>
                    <a:pt x="708977" y="341299"/>
                  </a:lnTo>
                  <a:lnTo>
                    <a:pt x="708977" y="418846"/>
                  </a:lnTo>
                  <a:lnTo>
                    <a:pt x="659447" y="418846"/>
                  </a:lnTo>
                  <a:lnTo>
                    <a:pt x="659447" y="417423"/>
                  </a:lnTo>
                  <a:lnTo>
                    <a:pt x="707555" y="341299"/>
                  </a:lnTo>
                  <a:lnTo>
                    <a:pt x="708977" y="341299"/>
                  </a:lnTo>
                  <a:lnTo>
                    <a:pt x="708977" y="299173"/>
                  </a:lnTo>
                  <a:lnTo>
                    <a:pt x="696836" y="299173"/>
                  </a:lnTo>
                  <a:lnTo>
                    <a:pt x="620534" y="419379"/>
                  </a:lnTo>
                  <a:lnTo>
                    <a:pt x="620534" y="449808"/>
                  </a:lnTo>
                  <a:lnTo>
                    <a:pt x="708266" y="449808"/>
                  </a:lnTo>
                  <a:lnTo>
                    <a:pt x="708266" y="481939"/>
                  </a:lnTo>
                  <a:lnTo>
                    <a:pt x="745210" y="481939"/>
                  </a:lnTo>
                  <a:lnTo>
                    <a:pt x="745210" y="449808"/>
                  </a:lnTo>
                  <a:lnTo>
                    <a:pt x="767880" y="449808"/>
                  </a:lnTo>
                  <a:lnTo>
                    <a:pt x="767880" y="418846"/>
                  </a:lnTo>
                  <a:close/>
                </a:path>
                <a:path w="1648459" h="796289">
                  <a:moveTo>
                    <a:pt x="828649" y="457009"/>
                  </a:moveTo>
                  <a:lnTo>
                    <a:pt x="826516" y="452018"/>
                  </a:lnTo>
                  <a:lnTo>
                    <a:pt x="817943" y="443687"/>
                  </a:lnTo>
                  <a:lnTo>
                    <a:pt x="812952" y="441604"/>
                  </a:lnTo>
                  <a:lnTo>
                    <a:pt x="801344" y="441604"/>
                  </a:lnTo>
                  <a:lnTo>
                    <a:pt x="796290" y="443687"/>
                  </a:lnTo>
                  <a:lnTo>
                    <a:pt x="792060" y="447852"/>
                  </a:lnTo>
                  <a:lnTo>
                    <a:pt x="787895" y="452018"/>
                  </a:lnTo>
                  <a:lnTo>
                    <a:pt x="785812" y="457009"/>
                  </a:lnTo>
                  <a:lnTo>
                    <a:pt x="785812" y="468731"/>
                  </a:lnTo>
                  <a:lnTo>
                    <a:pt x="787895" y="473786"/>
                  </a:lnTo>
                  <a:lnTo>
                    <a:pt x="792060" y="478015"/>
                  </a:lnTo>
                  <a:lnTo>
                    <a:pt x="796290" y="482180"/>
                  </a:lnTo>
                  <a:lnTo>
                    <a:pt x="801344" y="484263"/>
                  </a:lnTo>
                  <a:lnTo>
                    <a:pt x="811098" y="484263"/>
                  </a:lnTo>
                  <a:lnTo>
                    <a:pt x="828649" y="466775"/>
                  </a:lnTo>
                  <a:lnTo>
                    <a:pt x="828649" y="457009"/>
                  </a:lnTo>
                  <a:close/>
                </a:path>
                <a:path w="1648459" h="796289">
                  <a:moveTo>
                    <a:pt x="984275" y="450354"/>
                  </a:moveTo>
                  <a:lnTo>
                    <a:pt x="907529" y="450354"/>
                  </a:lnTo>
                  <a:lnTo>
                    <a:pt x="907529" y="449097"/>
                  </a:lnTo>
                  <a:lnTo>
                    <a:pt x="934212" y="422948"/>
                  </a:lnTo>
                  <a:lnTo>
                    <a:pt x="943089" y="414693"/>
                  </a:lnTo>
                  <a:lnTo>
                    <a:pt x="950912" y="407047"/>
                  </a:lnTo>
                  <a:lnTo>
                    <a:pt x="975347" y="376377"/>
                  </a:lnTo>
                  <a:lnTo>
                    <a:pt x="981760" y="358165"/>
                  </a:lnTo>
                  <a:lnTo>
                    <a:pt x="981671" y="347992"/>
                  </a:lnTo>
                  <a:lnTo>
                    <a:pt x="981456" y="344627"/>
                  </a:lnTo>
                  <a:lnTo>
                    <a:pt x="981354" y="343077"/>
                  </a:lnTo>
                  <a:lnTo>
                    <a:pt x="979893" y="336181"/>
                  </a:lnTo>
                  <a:lnTo>
                    <a:pt x="979830" y="335851"/>
                  </a:lnTo>
                  <a:lnTo>
                    <a:pt x="977290" y="329069"/>
                  </a:lnTo>
                  <a:lnTo>
                    <a:pt x="976287" y="327291"/>
                  </a:lnTo>
                  <a:lnTo>
                    <a:pt x="973734" y="322732"/>
                  </a:lnTo>
                  <a:lnTo>
                    <a:pt x="935418" y="298488"/>
                  </a:lnTo>
                  <a:lnTo>
                    <a:pt x="935621" y="298488"/>
                  </a:lnTo>
                  <a:lnTo>
                    <a:pt x="926414" y="297129"/>
                  </a:lnTo>
                  <a:lnTo>
                    <a:pt x="916800" y="296672"/>
                  </a:lnTo>
                  <a:lnTo>
                    <a:pt x="907529" y="297129"/>
                  </a:lnTo>
                  <a:lnTo>
                    <a:pt x="870064" y="312635"/>
                  </a:lnTo>
                  <a:lnTo>
                    <a:pt x="852703" y="346811"/>
                  </a:lnTo>
                  <a:lnTo>
                    <a:pt x="852195" y="355485"/>
                  </a:lnTo>
                  <a:lnTo>
                    <a:pt x="888873" y="355485"/>
                  </a:lnTo>
                  <a:lnTo>
                    <a:pt x="888873" y="349656"/>
                  </a:lnTo>
                  <a:lnTo>
                    <a:pt x="890003" y="344627"/>
                  </a:lnTo>
                  <a:lnTo>
                    <a:pt x="894524" y="336181"/>
                  </a:lnTo>
                  <a:lnTo>
                    <a:pt x="897737" y="332943"/>
                  </a:lnTo>
                  <a:lnTo>
                    <a:pt x="906068" y="328422"/>
                  </a:lnTo>
                  <a:lnTo>
                    <a:pt x="910945" y="327291"/>
                  </a:lnTo>
                  <a:lnTo>
                    <a:pt x="921893" y="327291"/>
                  </a:lnTo>
                  <a:lnTo>
                    <a:pt x="926947" y="328422"/>
                  </a:lnTo>
                  <a:lnTo>
                    <a:pt x="926795" y="328422"/>
                  </a:lnTo>
                  <a:lnTo>
                    <a:pt x="930910" y="330504"/>
                  </a:lnTo>
                  <a:lnTo>
                    <a:pt x="935126" y="332587"/>
                  </a:lnTo>
                  <a:lnTo>
                    <a:pt x="938453" y="335584"/>
                  </a:lnTo>
                  <a:lnTo>
                    <a:pt x="940904" y="339509"/>
                  </a:lnTo>
                  <a:lnTo>
                    <a:pt x="943343" y="343382"/>
                  </a:lnTo>
                  <a:lnTo>
                    <a:pt x="944562" y="347992"/>
                  </a:lnTo>
                  <a:lnTo>
                    <a:pt x="944562" y="358165"/>
                  </a:lnTo>
                  <a:lnTo>
                    <a:pt x="932954" y="379399"/>
                  </a:lnTo>
                  <a:lnTo>
                    <a:pt x="929208" y="383692"/>
                  </a:lnTo>
                  <a:lnTo>
                    <a:pt x="924572" y="388505"/>
                  </a:lnTo>
                  <a:lnTo>
                    <a:pt x="919035" y="393865"/>
                  </a:lnTo>
                  <a:lnTo>
                    <a:pt x="853973" y="454101"/>
                  </a:lnTo>
                  <a:lnTo>
                    <a:pt x="853973" y="481939"/>
                  </a:lnTo>
                  <a:lnTo>
                    <a:pt x="984275" y="481939"/>
                  </a:lnTo>
                  <a:lnTo>
                    <a:pt x="984275" y="450354"/>
                  </a:lnTo>
                  <a:close/>
                </a:path>
                <a:path w="1648459" h="796289">
                  <a:moveTo>
                    <a:pt x="1140777" y="413588"/>
                  </a:moveTo>
                  <a:lnTo>
                    <a:pt x="1140434" y="405485"/>
                  </a:lnTo>
                  <a:lnTo>
                    <a:pt x="1140434" y="405257"/>
                  </a:lnTo>
                  <a:lnTo>
                    <a:pt x="1140307" y="402297"/>
                  </a:lnTo>
                  <a:lnTo>
                    <a:pt x="1129550" y="367893"/>
                  </a:lnTo>
                  <a:lnTo>
                    <a:pt x="1129080" y="367055"/>
                  </a:lnTo>
                  <a:lnTo>
                    <a:pt x="1101928" y="345859"/>
                  </a:lnTo>
                  <a:lnTo>
                    <a:pt x="1101928" y="405257"/>
                  </a:lnTo>
                  <a:lnTo>
                    <a:pt x="1101928" y="421551"/>
                  </a:lnTo>
                  <a:lnTo>
                    <a:pt x="1100836" y="428421"/>
                  </a:lnTo>
                  <a:lnTo>
                    <a:pt x="1098575" y="434555"/>
                  </a:lnTo>
                  <a:lnTo>
                    <a:pt x="1096365" y="440626"/>
                  </a:lnTo>
                  <a:lnTo>
                    <a:pt x="1093127" y="445376"/>
                  </a:lnTo>
                  <a:lnTo>
                    <a:pt x="1088732" y="448919"/>
                  </a:lnTo>
                  <a:lnTo>
                    <a:pt x="1084440" y="452310"/>
                  </a:lnTo>
                  <a:lnTo>
                    <a:pt x="1084287" y="452310"/>
                  </a:lnTo>
                  <a:lnTo>
                    <a:pt x="1079322" y="453923"/>
                  </a:lnTo>
                  <a:lnTo>
                    <a:pt x="1067003" y="453923"/>
                  </a:lnTo>
                  <a:lnTo>
                    <a:pt x="1061986" y="452310"/>
                  </a:lnTo>
                  <a:lnTo>
                    <a:pt x="1044308" y="421551"/>
                  </a:lnTo>
                  <a:lnTo>
                    <a:pt x="1044308" y="405257"/>
                  </a:lnTo>
                  <a:lnTo>
                    <a:pt x="1045387" y="398526"/>
                  </a:lnTo>
                  <a:lnTo>
                    <a:pt x="1045438" y="398170"/>
                  </a:lnTo>
                  <a:lnTo>
                    <a:pt x="1066952" y="373329"/>
                  </a:lnTo>
                  <a:lnTo>
                    <a:pt x="1079385" y="373329"/>
                  </a:lnTo>
                  <a:lnTo>
                    <a:pt x="1101928" y="405257"/>
                  </a:lnTo>
                  <a:lnTo>
                    <a:pt x="1101928" y="345859"/>
                  </a:lnTo>
                  <a:lnTo>
                    <a:pt x="1099680" y="345046"/>
                  </a:lnTo>
                  <a:lnTo>
                    <a:pt x="1092619" y="343573"/>
                  </a:lnTo>
                  <a:lnTo>
                    <a:pt x="1085278" y="343077"/>
                  </a:lnTo>
                  <a:lnTo>
                    <a:pt x="1077595" y="343077"/>
                  </a:lnTo>
                  <a:lnTo>
                    <a:pt x="1046276" y="367893"/>
                  </a:lnTo>
                  <a:lnTo>
                    <a:pt x="1044575" y="367893"/>
                  </a:lnTo>
                  <a:lnTo>
                    <a:pt x="1044575" y="344868"/>
                  </a:lnTo>
                  <a:lnTo>
                    <a:pt x="1007097" y="344868"/>
                  </a:lnTo>
                  <a:lnTo>
                    <a:pt x="1007097" y="533349"/>
                  </a:lnTo>
                  <a:lnTo>
                    <a:pt x="1045108" y="533349"/>
                  </a:lnTo>
                  <a:lnTo>
                    <a:pt x="1045108" y="459994"/>
                  </a:lnTo>
                  <a:lnTo>
                    <a:pt x="1046276" y="459994"/>
                  </a:lnTo>
                  <a:lnTo>
                    <a:pt x="1077810" y="484174"/>
                  </a:lnTo>
                  <a:lnTo>
                    <a:pt x="1085176" y="484174"/>
                  </a:lnTo>
                  <a:lnTo>
                    <a:pt x="1124712" y="466128"/>
                  </a:lnTo>
                  <a:lnTo>
                    <a:pt x="1140320" y="424599"/>
                  </a:lnTo>
                  <a:lnTo>
                    <a:pt x="1140777" y="413588"/>
                  </a:lnTo>
                  <a:close/>
                </a:path>
                <a:path w="1648459" h="796289">
                  <a:moveTo>
                    <a:pt x="1393571" y="461340"/>
                  </a:moveTo>
                  <a:lnTo>
                    <a:pt x="1388325" y="443992"/>
                  </a:lnTo>
                  <a:lnTo>
                    <a:pt x="1388033" y="443026"/>
                  </a:lnTo>
                  <a:lnTo>
                    <a:pt x="1372082" y="429450"/>
                  </a:lnTo>
                  <a:lnTo>
                    <a:pt x="1359890" y="425399"/>
                  </a:lnTo>
                  <a:lnTo>
                    <a:pt x="1359890" y="461340"/>
                  </a:lnTo>
                  <a:lnTo>
                    <a:pt x="1356931" y="469023"/>
                  </a:lnTo>
                  <a:lnTo>
                    <a:pt x="1348079" y="474433"/>
                  </a:lnTo>
                  <a:lnTo>
                    <a:pt x="1333398" y="477621"/>
                  </a:lnTo>
                  <a:lnTo>
                    <a:pt x="1312900" y="478675"/>
                  </a:lnTo>
                  <a:lnTo>
                    <a:pt x="1292415" y="477621"/>
                  </a:lnTo>
                  <a:lnTo>
                    <a:pt x="1277721" y="474433"/>
                  </a:lnTo>
                  <a:lnTo>
                    <a:pt x="1268869" y="469023"/>
                  </a:lnTo>
                  <a:lnTo>
                    <a:pt x="1265910" y="461340"/>
                  </a:lnTo>
                  <a:lnTo>
                    <a:pt x="1268869" y="453542"/>
                  </a:lnTo>
                  <a:lnTo>
                    <a:pt x="1277721" y="448144"/>
                  </a:lnTo>
                  <a:lnTo>
                    <a:pt x="1292415" y="445008"/>
                  </a:lnTo>
                  <a:lnTo>
                    <a:pt x="1312900" y="443992"/>
                  </a:lnTo>
                  <a:lnTo>
                    <a:pt x="1333398" y="445008"/>
                  </a:lnTo>
                  <a:lnTo>
                    <a:pt x="1348079" y="448144"/>
                  </a:lnTo>
                  <a:lnTo>
                    <a:pt x="1356931" y="453542"/>
                  </a:lnTo>
                  <a:lnTo>
                    <a:pt x="1359890" y="461340"/>
                  </a:lnTo>
                  <a:lnTo>
                    <a:pt x="1359890" y="425399"/>
                  </a:lnTo>
                  <a:lnTo>
                    <a:pt x="1346708" y="421017"/>
                  </a:lnTo>
                  <a:lnTo>
                    <a:pt x="1312900" y="418109"/>
                  </a:lnTo>
                  <a:lnTo>
                    <a:pt x="1279055" y="421017"/>
                  </a:lnTo>
                  <a:lnTo>
                    <a:pt x="1253591" y="429450"/>
                  </a:lnTo>
                  <a:lnTo>
                    <a:pt x="1237564" y="443026"/>
                  </a:lnTo>
                  <a:lnTo>
                    <a:pt x="1231988" y="461340"/>
                  </a:lnTo>
                  <a:lnTo>
                    <a:pt x="1237564" y="479602"/>
                  </a:lnTo>
                  <a:lnTo>
                    <a:pt x="1253591" y="493090"/>
                  </a:lnTo>
                  <a:lnTo>
                    <a:pt x="1279055" y="501446"/>
                  </a:lnTo>
                  <a:lnTo>
                    <a:pt x="1312900" y="504304"/>
                  </a:lnTo>
                  <a:lnTo>
                    <a:pt x="1346708" y="501446"/>
                  </a:lnTo>
                  <a:lnTo>
                    <a:pt x="1372082" y="493090"/>
                  </a:lnTo>
                  <a:lnTo>
                    <a:pt x="1388033" y="479602"/>
                  </a:lnTo>
                  <a:lnTo>
                    <a:pt x="1388313" y="478675"/>
                  </a:lnTo>
                  <a:lnTo>
                    <a:pt x="1393571" y="461340"/>
                  </a:lnTo>
                  <a:close/>
                </a:path>
                <a:path w="1648459" h="796289">
                  <a:moveTo>
                    <a:pt x="1409649" y="344233"/>
                  </a:moveTo>
                  <a:lnTo>
                    <a:pt x="1376565" y="338150"/>
                  </a:lnTo>
                  <a:lnTo>
                    <a:pt x="1353743" y="327825"/>
                  </a:lnTo>
                  <a:lnTo>
                    <a:pt x="1340535" y="314972"/>
                  </a:lnTo>
                  <a:lnTo>
                    <a:pt x="1336268" y="301256"/>
                  </a:lnTo>
                  <a:lnTo>
                    <a:pt x="1338618" y="308800"/>
                  </a:lnTo>
                  <a:lnTo>
                    <a:pt x="1399603" y="308800"/>
                  </a:lnTo>
                  <a:lnTo>
                    <a:pt x="1399603" y="295478"/>
                  </a:lnTo>
                  <a:lnTo>
                    <a:pt x="1399603" y="282409"/>
                  </a:lnTo>
                  <a:lnTo>
                    <a:pt x="1227213" y="282409"/>
                  </a:lnTo>
                  <a:lnTo>
                    <a:pt x="1227213" y="308800"/>
                  </a:lnTo>
                  <a:lnTo>
                    <a:pt x="1287919" y="308800"/>
                  </a:lnTo>
                  <a:lnTo>
                    <a:pt x="1285989" y="314972"/>
                  </a:lnTo>
                  <a:lnTo>
                    <a:pt x="1272730" y="327825"/>
                  </a:lnTo>
                  <a:lnTo>
                    <a:pt x="1249895" y="338150"/>
                  </a:lnTo>
                  <a:lnTo>
                    <a:pt x="1216901" y="344233"/>
                  </a:lnTo>
                  <a:lnTo>
                    <a:pt x="1228471" y="370116"/>
                  </a:lnTo>
                  <a:lnTo>
                    <a:pt x="1267929" y="362038"/>
                  </a:lnTo>
                  <a:lnTo>
                    <a:pt x="1296543" y="346798"/>
                  </a:lnTo>
                  <a:lnTo>
                    <a:pt x="1298790" y="344233"/>
                  </a:lnTo>
                  <a:lnTo>
                    <a:pt x="1313256" y="326910"/>
                  </a:lnTo>
                  <a:lnTo>
                    <a:pt x="1329931" y="346798"/>
                  </a:lnTo>
                  <a:lnTo>
                    <a:pt x="1358569" y="362038"/>
                  </a:lnTo>
                  <a:lnTo>
                    <a:pt x="1398092" y="370116"/>
                  </a:lnTo>
                  <a:lnTo>
                    <a:pt x="1409649" y="344233"/>
                  </a:lnTo>
                  <a:close/>
                </a:path>
                <a:path w="1648459" h="796289">
                  <a:moveTo>
                    <a:pt x="1418450" y="378904"/>
                  </a:moveTo>
                  <a:lnTo>
                    <a:pt x="1208112" y="378904"/>
                  </a:lnTo>
                  <a:lnTo>
                    <a:pt x="1208112" y="405295"/>
                  </a:lnTo>
                  <a:lnTo>
                    <a:pt x="1418450" y="405295"/>
                  </a:lnTo>
                  <a:lnTo>
                    <a:pt x="1418450" y="378904"/>
                  </a:lnTo>
                  <a:close/>
                </a:path>
                <a:path w="1648459" h="796289">
                  <a:moveTo>
                    <a:pt x="1554137" y="295478"/>
                  </a:moveTo>
                  <a:lnTo>
                    <a:pt x="1538554" y="295478"/>
                  </a:lnTo>
                  <a:lnTo>
                    <a:pt x="1521460" y="295478"/>
                  </a:lnTo>
                  <a:lnTo>
                    <a:pt x="1444320" y="295478"/>
                  </a:lnTo>
                  <a:lnTo>
                    <a:pt x="1444320" y="322364"/>
                  </a:lnTo>
                  <a:lnTo>
                    <a:pt x="1518818" y="322364"/>
                  </a:lnTo>
                  <a:lnTo>
                    <a:pt x="1515999" y="344893"/>
                  </a:lnTo>
                  <a:lnTo>
                    <a:pt x="1499374" y="381762"/>
                  </a:lnTo>
                  <a:lnTo>
                    <a:pt x="1471320" y="412750"/>
                  </a:lnTo>
                  <a:lnTo>
                    <a:pt x="1431493" y="438721"/>
                  </a:lnTo>
                  <a:lnTo>
                    <a:pt x="1450098" y="464096"/>
                  </a:lnTo>
                  <a:lnTo>
                    <a:pt x="1499006" y="431139"/>
                  </a:lnTo>
                  <a:lnTo>
                    <a:pt x="1531137" y="391375"/>
                  </a:lnTo>
                  <a:lnTo>
                    <a:pt x="1548765" y="345821"/>
                  </a:lnTo>
                  <a:lnTo>
                    <a:pt x="1551266" y="322364"/>
                  </a:lnTo>
                  <a:lnTo>
                    <a:pt x="1554137" y="295478"/>
                  </a:lnTo>
                  <a:close/>
                </a:path>
                <a:path w="1648459" h="796289">
                  <a:moveTo>
                    <a:pt x="1648371" y="360311"/>
                  </a:moveTo>
                  <a:lnTo>
                    <a:pt x="1616202" y="360311"/>
                  </a:lnTo>
                  <a:lnTo>
                    <a:pt x="1616202" y="271348"/>
                  </a:lnTo>
                  <a:lnTo>
                    <a:pt x="1582534" y="271348"/>
                  </a:lnTo>
                  <a:lnTo>
                    <a:pt x="1582534" y="504050"/>
                  </a:lnTo>
                  <a:lnTo>
                    <a:pt x="1616202" y="504050"/>
                  </a:lnTo>
                  <a:lnTo>
                    <a:pt x="1616202" y="387705"/>
                  </a:lnTo>
                  <a:lnTo>
                    <a:pt x="1648371" y="387705"/>
                  </a:lnTo>
                  <a:lnTo>
                    <a:pt x="1648371" y="360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081" y="7222879"/>
              <a:ext cx="6279585" cy="124532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7475" y="6864880"/>
              <a:ext cx="5830791" cy="94765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1715" y="8017898"/>
              <a:ext cx="7000356" cy="299649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0815" y="9150928"/>
              <a:ext cx="1393420" cy="197267"/>
            </a:xfrm>
            <a:prstGeom prst="rect">
              <a:avLst/>
            </a:prstGeom>
          </p:spPr>
        </p:pic>
      </p:grpSp>
      <p:sp>
        <p:nvSpPr>
          <p:cNvPr id="20" name="object 20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481660"/>
            <a:ext cx="19706206" cy="1058606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06548" y="213039"/>
            <a:ext cx="1414145" cy="208279"/>
          </a:xfrm>
          <a:custGeom>
            <a:avLst/>
            <a:gdLst/>
            <a:ahLst/>
            <a:cxnLst/>
            <a:rect l="l" t="t" r="r" b="b"/>
            <a:pathLst>
              <a:path w="1414145" h="208279">
                <a:moveTo>
                  <a:pt x="59893" y="2764"/>
                </a:moveTo>
                <a:lnTo>
                  <a:pt x="0" y="2764"/>
                </a:lnTo>
                <a:lnTo>
                  <a:pt x="0" y="25800"/>
                </a:lnTo>
                <a:lnTo>
                  <a:pt x="32941" y="25800"/>
                </a:lnTo>
                <a:lnTo>
                  <a:pt x="32941" y="174382"/>
                </a:lnTo>
                <a:lnTo>
                  <a:pt x="59893" y="174382"/>
                </a:lnTo>
                <a:lnTo>
                  <a:pt x="59893" y="2764"/>
                </a:lnTo>
                <a:close/>
              </a:path>
              <a:path w="1414145" h="208279">
                <a:moveTo>
                  <a:pt x="166227" y="2764"/>
                </a:moveTo>
                <a:lnTo>
                  <a:pt x="106334" y="2764"/>
                </a:lnTo>
                <a:lnTo>
                  <a:pt x="106334" y="25800"/>
                </a:lnTo>
                <a:lnTo>
                  <a:pt x="139275" y="25800"/>
                </a:lnTo>
                <a:lnTo>
                  <a:pt x="139275" y="174382"/>
                </a:lnTo>
                <a:lnTo>
                  <a:pt x="166227" y="174382"/>
                </a:lnTo>
                <a:lnTo>
                  <a:pt x="166227" y="2764"/>
                </a:lnTo>
                <a:close/>
              </a:path>
              <a:path w="1414145" h="208279">
                <a:moveTo>
                  <a:pt x="258279" y="144435"/>
                </a:moveTo>
                <a:lnTo>
                  <a:pt x="231788" y="144435"/>
                </a:lnTo>
                <a:lnTo>
                  <a:pt x="231788" y="174382"/>
                </a:lnTo>
                <a:lnTo>
                  <a:pt x="258279" y="174382"/>
                </a:lnTo>
                <a:lnTo>
                  <a:pt x="258279" y="144435"/>
                </a:lnTo>
                <a:close/>
              </a:path>
              <a:path w="1414145" h="208279">
                <a:moveTo>
                  <a:pt x="332641" y="127465"/>
                </a:moveTo>
                <a:lnTo>
                  <a:pt x="332410" y="127465"/>
                </a:lnTo>
                <a:lnTo>
                  <a:pt x="309576" y="136142"/>
                </a:lnTo>
                <a:lnTo>
                  <a:pt x="334531" y="168699"/>
                </a:lnTo>
                <a:lnTo>
                  <a:pt x="368548" y="177146"/>
                </a:lnTo>
                <a:lnTo>
                  <a:pt x="377157" y="176685"/>
                </a:lnTo>
                <a:lnTo>
                  <a:pt x="412201" y="160848"/>
                </a:lnTo>
                <a:lnTo>
                  <a:pt x="418946" y="152958"/>
                </a:lnTo>
                <a:lnTo>
                  <a:pt x="360255" y="152958"/>
                </a:lnTo>
                <a:lnTo>
                  <a:pt x="352960" y="150731"/>
                </a:lnTo>
                <a:lnTo>
                  <a:pt x="340367" y="141824"/>
                </a:lnTo>
                <a:lnTo>
                  <a:pt x="335683" y="135528"/>
                </a:lnTo>
                <a:lnTo>
                  <a:pt x="332641" y="127465"/>
                </a:lnTo>
                <a:close/>
              </a:path>
              <a:path w="1414145" h="208279">
                <a:moveTo>
                  <a:pt x="419672" y="89149"/>
                </a:moveTo>
                <a:lnTo>
                  <a:pt x="375305" y="89149"/>
                </a:lnTo>
                <a:lnTo>
                  <a:pt x="381141" y="90377"/>
                </a:lnTo>
                <a:lnTo>
                  <a:pt x="386055" y="92834"/>
                </a:lnTo>
                <a:lnTo>
                  <a:pt x="391123" y="95292"/>
                </a:lnTo>
                <a:lnTo>
                  <a:pt x="395039" y="98901"/>
                </a:lnTo>
                <a:lnTo>
                  <a:pt x="397803" y="103661"/>
                </a:lnTo>
                <a:lnTo>
                  <a:pt x="400721" y="108422"/>
                </a:lnTo>
                <a:lnTo>
                  <a:pt x="402180" y="114104"/>
                </a:lnTo>
                <a:lnTo>
                  <a:pt x="402072" y="127892"/>
                </a:lnTo>
                <a:lnTo>
                  <a:pt x="400721" y="133224"/>
                </a:lnTo>
                <a:lnTo>
                  <a:pt x="397803" y="137985"/>
                </a:lnTo>
                <a:lnTo>
                  <a:pt x="395039" y="142746"/>
                </a:lnTo>
                <a:lnTo>
                  <a:pt x="391123" y="146431"/>
                </a:lnTo>
                <a:lnTo>
                  <a:pt x="386055" y="149042"/>
                </a:lnTo>
                <a:lnTo>
                  <a:pt x="381141" y="151653"/>
                </a:lnTo>
                <a:lnTo>
                  <a:pt x="375305" y="152958"/>
                </a:lnTo>
                <a:lnTo>
                  <a:pt x="418946" y="152958"/>
                </a:lnTo>
                <a:lnTo>
                  <a:pt x="421530" y="149272"/>
                </a:lnTo>
                <a:lnTo>
                  <a:pt x="424842" y="142746"/>
                </a:lnTo>
                <a:lnTo>
                  <a:pt x="424957" y="142520"/>
                </a:lnTo>
                <a:lnTo>
                  <a:pt x="427358" y="135528"/>
                </a:lnTo>
                <a:lnTo>
                  <a:pt x="427405" y="135393"/>
                </a:lnTo>
                <a:lnTo>
                  <a:pt x="428873" y="127892"/>
                </a:lnTo>
                <a:lnTo>
                  <a:pt x="429363" y="120017"/>
                </a:lnTo>
                <a:lnTo>
                  <a:pt x="429022" y="114104"/>
                </a:lnTo>
                <a:lnTo>
                  <a:pt x="428945" y="112760"/>
                </a:lnTo>
                <a:lnTo>
                  <a:pt x="427692" y="105965"/>
                </a:lnTo>
                <a:lnTo>
                  <a:pt x="425605" y="99630"/>
                </a:lnTo>
                <a:lnTo>
                  <a:pt x="422682" y="93756"/>
                </a:lnTo>
                <a:lnTo>
                  <a:pt x="419672" y="89149"/>
                </a:lnTo>
                <a:close/>
              </a:path>
              <a:path w="1414145" h="208279">
                <a:moveTo>
                  <a:pt x="422221" y="2764"/>
                </a:moveTo>
                <a:lnTo>
                  <a:pt x="318790" y="2764"/>
                </a:lnTo>
                <a:lnTo>
                  <a:pt x="318790" y="25800"/>
                </a:lnTo>
                <a:lnTo>
                  <a:pt x="391814" y="25800"/>
                </a:lnTo>
                <a:lnTo>
                  <a:pt x="346663" y="79013"/>
                </a:lnTo>
                <a:lnTo>
                  <a:pt x="352653" y="91683"/>
                </a:lnTo>
                <a:lnTo>
                  <a:pt x="354803" y="90915"/>
                </a:lnTo>
                <a:lnTo>
                  <a:pt x="356953" y="90377"/>
                </a:lnTo>
                <a:lnTo>
                  <a:pt x="356786" y="90377"/>
                </a:lnTo>
                <a:lnTo>
                  <a:pt x="362942" y="89379"/>
                </a:lnTo>
                <a:lnTo>
                  <a:pt x="365783" y="89149"/>
                </a:lnTo>
                <a:lnTo>
                  <a:pt x="419672" y="89149"/>
                </a:lnTo>
                <a:lnTo>
                  <a:pt x="419126" y="88314"/>
                </a:lnTo>
                <a:lnTo>
                  <a:pt x="414908" y="83505"/>
                </a:lnTo>
                <a:lnTo>
                  <a:pt x="410027" y="79330"/>
                </a:lnTo>
                <a:lnTo>
                  <a:pt x="407368" y="77631"/>
                </a:lnTo>
                <a:lnTo>
                  <a:pt x="377992" y="77631"/>
                </a:lnTo>
                <a:lnTo>
                  <a:pt x="377447" y="70720"/>
                </a:lnTo>
                <a:lnTo>
                  <a:pt x="377343" y="69408"/>
                </a:lnTo>
                <a:lnTo>
                  <a:pt x="377301" y="68877"/>
                </a:lnTo>
                <a:lnTo>
                  <a:pt x="385300" y="68877"/>
                </a:lnTo>
                <a:lnTo>
                  <a:pt x="422221" y="24648"/>
                </a:lnTo>
                <a:lnTo>
                  <a:pt x="422221" y="2764"/>
                </a:lnTo>
                <a:close/>
              </a:path>
              <a:path w="1414145" h="208279">
                <a:moveTo>
                  <a:pt x="377301" y="68877"/>
                </a:moveTo>
                <a:lnTo>
                  <a:pt x="377992" y="77631"/>
                </a:lnTo>
                <a:lnTo>
                  <a:pt x="384856" y="69408"/>
                </a:lnTo>
                <a:lnTo>
                  <a:pt x="377301" y="68877"/>
                </a:lnTo>
                <a:close/>
              </a:path>
              <a:path w="1414145" h="208279">
                <a:moveTo>
                  <a:pt x="384856" y="69408"/>
                </a:moveTo>
                <a:lnTo>
                  <a:pt x="377992" y="77631"/>
                </a:lnTo>
                <a:lnTo>
                  <a:pt x="407368" y="77631"/>
                </a:lnTo>
                <a:lnTo>
                  <a:pt x="404484" y="75788"/>
                </a:lnTo>
                <a:lnTo>
                  <a:pt x="398379" y="72851"/>
                </a:lnTo>
                <a:lnTo>
                  <a:pt x="391814" y="70720"/>
                </a:lnTo>
                <a:lnTo>
                  <a:pt x="384856" y="69408"/>
                </a:lnTo>
                <a:close/>
              </a:path>
              <a:path w="1414145" h="208279">
                <a:moveTo>
                  <a:pt x="385300" y="68877"/>
                </a:moveTo>
                <a:lnTo>
                  <a:pt x="377301" y="68877"/>
                </a:lnTo>
                <a:lnTo>
                  <a:pt x="384974" y="69408"/>
                </a:lnTo>
                <a:lnTo>
                  <a:pt x="385300" y="68877"/>
                </a:lnTo>
                <a:close/>
              </a:path>
              <a:path w="1414145" h="208279">
                <a:moveTo>
                  <a:pt x="540471" y="0"/>
                </a:moveTo>
                <a:lnTo>
                  <a:pt x="497324" y="17147"/>
                </a:lnTo>
                <a:lnTo>
                  <a:pt x="476849" y="52262"/>
                </a:lnTo>
                <a:lnTo>
                  <a:pt x="472055" y="88458"/>
                </a:lnTo>
                <a:lnTo>
                  <a:pt x="472587" y="101300"/>
                </a:lnTo>
                <a:lnTo>
                  <a:pt x="485421" y="144435"/>
                </a:lnTo>
                <a:lnTo>
                  <a:pt x="521467" y="174382"/>
                </a:lnTo>
                <a:lnTo>
                  <a:pt x="540702" y="177146"/>
                </a:lnTo>
                <a:lnTo>
                  <a:pt x="550622" y="176455"/>
                </a:lnTo>
                <a:lnTo>
                  <a:pt x="590114" y="152670"/>
                </a:lnTo>
                <a:lnTo>
                  <a:pt x="590384" y="152267"/>
                </a:lnTo>
                <a:lnTo>
                  <a:pt x="532255" y="152267"/>
                </a:lnTo>
                <a:lnTo>
                  <a:pt x="524884" y="149656"/>
                </a:lnTo>
                <a:lnTo>
                  <a:pt x="502113" y="114848"/>
                </a:lnTo>
                <a:lnTo>
                  <a:pt x="499237" y="88458"/>
                </a:lnTo>
                <a:lnTo>
                  <a:pt x="499554" y="78998"/>
                </a:lnTo>
                <a:lnTo>
                  <a:pt x="510410" y="41925"/>
                </a:lnTo>
                <a:lnTo>
                  <a:pt x="532025" y="24648"/>
                </a:lnTo>
                <a:lnTo>
                  <a:pt x="590076" y="24648"/>
                </a:lnTo>
                <a:lnTo>
                  <a:pt x="589884" y="24360"/>
                </a:lnTo>
                <a:lnTo>
                  <a:pt x="550391" y="691"/>
                </a:lnTo>
                <a:lnTo>
                  <a:pt x="540471" y="0"/>
                </a:lnTo>
                <a:close/>
              </a:path>
              <a:path w="1414145" h="208279">
                <a:moveTo>
                  <a:pt x="590076" y="24648"/>
                </a:moveTo>
                <a:lnTo>
                  <a:pt x="549072" y="24648"/>
                </a:lnTo>
                <a:lnTo>
                  <a:pt x="556443" y="27259"/>
                </a:lnTo>
                <a:lnTo>
                  <a:pt x="562673" y="32567"/>
                </a:lnTo>
                <a:lnTo>
                  <a:pt x="580669" y="70202"/>
                </a:lnTo>
                <a:lnTo>
                  <a:pt x="581936" y="88458"/>
                </a:lnTo>
                <a:lnTo>
                  <a:pt x="581619" y="97917"/>
                </a:lnTo>
                <a:lnTo>
                  <a:pt x="570764" y="134990"/>
                </a:lnTo>
                <a:lnTo>
                  <a:pt x="549148" y="152267"/>
                </a:lnTo>
                <a:lnTo>
                  <a:pt x="590384" y="152267"/>
                </a:lnTo>
                <a:lnTo>
                  <a:pt x="606757" y="113336"/>
                </a:lnTo>
                <a:lnTo>
                  <a:pt x="608888" y="88458"/>
                </a:lnTo>
                <a:lnTo>
                  <a:pt x="608341" y="75629"/>
                </a:lnTo>
                <a:lnTo>
                  <a:pt x="606700" y="63636"/>
                </a:lnTo>
                <a:lnTo>
                  <a:pt x="603964" y="52478"/>
                </a:lnTo>
                <a:lnTo>
                  <a:pt x="600135" y="42155"/>
                </a:lnTo>
                <a:lnTo>
                  <a:pt x="595441" y="32696"/>
                </a:lnTo>
                <a:lnTo>
                  <a:pt x="590076" y="24648"/>
                </a:lnTo>
                <a:close/>
              </a:path>
              <a:path w="1414145" h="208279">
                <a:moveTo>
                  <a:pt x="692007" y="144435"/>
                </a:moveTo>
                <a:lnTo>
                  <a:pt x="665515" y="144435"/>
                </a:lnTo>
                <a:lnTo>
                  <a:pt x="665515" y="174382"/>
                </a:lnTo>
                <a:lnTo>
                  <a:pt x="677724" y="174382"/>
                </a:lnTo>
                <a:lnTo>
                  <a:pt x="677110" y="180371"/>
                </a:lnTo>
                <a:lnTo>
                  <a:pt x="675421" y="185055"/>
                </a:lnTo>
                <a:lnTo>
                  <a:pt x="672656" y="188434"/>
                </a:lnTo>
                <a:lnTo>
                  <a:pt x="669892" y="191966"/>
                </a:lnTo>
                <a:lnTo>
                  <a:pt x="665976" y="194346"/>
                </a:lnTo>
                <a:lnTo>
                  <a:pt x="660908" y="195575"/>
                </a:lnTo>
                <a:lnTo>
                  <a:pt x="660908" y="208244"/>
                </a:lnTo>
                <a:lnTo>
                  <a:pt x="690049" y="180659"/>
                </a:lnTo>
                <a:lnTo>
                  <a:pt x="692007" y="164015"/>
                </a:lnTo>
                <a:lnTo>
                  <a:pt x="692007" y="144435"/>
                </a:lnTo>
                <a:close/>
              </a:path>
              <a:path w="1414145" h="208279">
                <a:moveTo>
                  <a:pt x="903158" y="24187"/>
                </a:moveTo>
                <a:lnTo>
                  <a:pt x="863301" y="24187"/>
                </a:lnTo>
                <a:lnTo>
                  <a:pt x="870045" y="26568"/>
                </a:lnTo>
                <a:lnTo>
                  <a:pt x="869912" y="26568"/>
                </a:lnTo>
                <a:lnTo>
                  <a:pt x="874896" y="31098"/>
                </a:lnTo>
                <a:lnTo>
                  <a:pt x="879964" y="35552"/>
                </a:lnTo>
                <a:lnTo>
                  <a:pt x="882498" y="41925"/>
                </a:lnTo>
                <a:lnTo>
                  <a:pt x="882498" y="55286"/>
                </a:lnTo>
                <a:lnTo>
                  <a:pt x="881269" y="60123"/>
                </a:lnTo>
                <a:lnTo>
                  <a:pt x="878812" y="64731"/>
                </a:lnTo>
                <a:lnTo>
                  <a:pt x="876508" y="69338"/>
                </a:lnTo>
                <a:lnTo>
                  <a:pt x="798647" y="154801"/>
                </a:lnTo>
                <a:lnTo>
                  <a:pt x="798647" y="174382"/>
                </a:lnTo>
                <a:lnTo>
                  <a:pt x="912675" y="174382"/>
                </a:lnTo>
                <a:lnTo>
                  <a:pt x="912675" y="151346"/>
                </a:lnTo>
                <a:lnTo>
                  <a:pt x="834583" y="151346"/>
                </a:lnTo>
                <a:lnTo>
                  <a:pt x="876048" y="107117"/>
                </a:lnTo>
                <a:lnTo>
                  <a:pt x="903460" y="72409"/>
                </a:lnTo>
                <a:lnTo>
                  <a:pt x="905764" y="66573"/>
                </a:lnTo>
                <a:lnTo>
                  <a:pt x="908221" y="60584"/>
                </a:lnTo>
                <a:lnTo>
                  <a:pt x="909450" y="54441"/>
                </a:lnTo>
                <a:lnTo>
                  <a:pt x="909450" y="48145"/>
                </a:lnTo>
                <a:lnTo>
                  <a:pt x="909234" y="44689"/>
                </a:lnTo>
                <a:lnTo>
                  <a:pt x="909110" y="42693"/>
                </a:lnTo>
                <a:lnTo>
                  <a:pt x="909018" y="41219"/>
                </a:lnTo>
                <a:lnTo>
                  <a:pt x="907722" y="34726"/>
                </a:lnTo>
                <a:lnTo>
                  <a:pt x="905562" y="28665"/>
                </a:lnTo>
                <a:lnTo>
                  <a:pt x="903158" y="24187"/>
                </a:lnTo>
                <a:close/>
              </a:path>
              <a:path w="1414145" h="208279">
                <a:moveTo>
                  <a:pt x="855085" y="0"/>
                </a:moveTo>
                <a:lnTo>
                  <a:pt x="847310" y="388"/>
                </a:lnTo>
                <a:lnTo>
                  <a:pt x="847896" y="388"/>
                </a:lnTo>
                <a:lnTo>
                  <a:pt x="841494" y="1382"/>
                </a:lnTo>
                <a:lnTo>
                  <a:pt x="808552" y="21193"/>
                </a:lnTo>
                <a:lnTo>
                  <a:pt x="797495" y="44689"/>
                </a:lnTo>
                <a:lnTo>
                  <a:pt x="821452" y="51600"/>
                </a:lnTo>
                <a:lnTo>
                  <a:pt x="823756" y="42693"/>
                </a:lnTo>
                <a:lnTo>
                  <a:pt x="827903" y="35936"/>
                </a:lnTo>
                <a:lnTo>
                  <a:pt x="833892" y="31328"/>
                </a:lnTo>
                <a:lnTo>
                  <a:pt x="839881" y="26568"/>
                </a:lnTo>
                <a:lnTo>
                  <a:pt x="847022" y="24187"/>
                </a:lnTo>
                <a:lnTo>
                  <a:pt x="903158" y="24187"/>
                </a:lnTo>
                <a:lnTo>
                  <a:pt x="902539" y="23035"/>
                </a:lnTo>
                <a:lnTo>
                  <a:pt x="870404" y="1554"/>
                </a:lnTo>
                <a:lnTo>
                  <a:pt x="863003" y="388"/>
                </a:lnTo>
                <a:lnTo>
                  <a:pt x="855085" y="0"/>
                </a:lnTo>
                <a:close/>
              </a:path>
              <a:path w="1414145" h="208279">
                <a:moveTo>
                  <a:pt x="1023398" y="0"/>
                </a:moveTo>
                <a:lnTo>
                  <a:pt x="980251" y="17147"/>
                </a:lnTo>
                <a:lnTo>
                  <a:pt x="959776" y="52262"/>
                </a:lnTo>
                <a:lnTo>
                  <a:pt x="954982" y="88458"/>
                </a:lnTo>
                <a:lnTo>
                  <a:pt x="955514" y="101300"/>
                </a:lnTo>
                <a:lnTo>
                  <a:pt x="968348" y="144435"/>
                </a:lnTo>
                <a:lnTo>
                  <a:pt x="1004394" y="174382"/>
                </a:lnTo>
                <a:lnTo>
                  <a:pt x="1023629" y="177146"/>
                </a:lnTo>
                <a:lnTo>
                  <a:pt x="1033549" y="176455"/>
                </a:lnTo>
                <a:lnTo>
                  <a:pt x="1073041" y="152670"/>
                </a:lnTo>
                <a:lnTo>
                  <a:pt x="1073311" y="152267"/>
                </a:lnTo>
                <a:lnTo>
                  <a:pt x="1015182" y="152267"/>
                </a:lnTo>
                <a:lnTo>
                  <a:pt x="1007811" y="149656"/>
                </a:lnTo>
                <a:lnTo>
                  <a:pt x="985040" y="114848"/>
                </a:lnTo>
                <a:lnTo>
                  <a:pt x="982164" y="88458"/>
                </a:lnTo>
                <a:lnTo>
                  <a:pt x="982481" y="78998"/>
                </a:lnTo>
                <a:lnTo>
                  <a:pt x="993337" y="41925"/>
                </a:lnTo>
                <a:lnTo>
                  <a:pt x="1014952" y="24648"/>
                </a:lnTo>
                <a:lnTo>
                  <a:pt x="1073003" y="24648"/>
                </a:lnTo>
                <a:lnTo>
                  <a:pt x="1072811" y="24360"/>
                </a:lnTo>
                <a:lnTo>
                  <a:pt x="1033318" y="691"/>
                </a:lnTo>
                <a:lnTo>
                  <a:pt x="1023398" y="0"/>
                </a:lnTo>
                <a:close/>
              </a:path>
              <a:path w="1414145" h="208279">
                <a:moveTo>
                  <a:pt x="1073003" y="24648"/>
                </a:moveTo>
                <a:lnTo>
                  <a:pt x="1031999" y="24648"/>
                </a:lnTo>
                <a:lnTo>
                  <a:pt x="1039370" y="27259"/>
                </a:lnTo>
                <a:lnTo>
                  <a:pt x="1045600" y="32567"/>
                </a:lnTo>
                <a:lnTo>
                  <a:pt x="1063596" y="70202"/>
                </a:lnTo>
                <a:lnTo>
                  <a:pt x="1064863" y="88458"/>
                </a:lnTo>
                <a:lnTo>
                  <a:pt x="1064546" y="97917"/>
                </a:lnTo>
                <a:lnTo>
                  <a:pt x="1053691" y="134990"/>
                </a:lnTo>
                <a:lnTo>
                  <a:pt x="1032075" y="152267"/>
                </a:lnTo>
                <a:lnTo>
                  <a:pt x="1073311" y="152267"/>
                </a:lnTo>
                <a:lnTo>
                  <a:pt x="1089684" y="113336"/>
                </a:lnTo>
                <a:lnTo>
                  <a:pt x="1091815" y="88458"/>
                </a:lnTo>
                <a:lnTo>
                  <a:pt x="1091268" y="75629"/>
                </a:lnTo>
                <a:lnTo>
                  <a:pt x="1089627" y="63636"/>
                </a:lnTo>
                <a:lnTo>
                  <a:pt x="1086891" y="52478"/>
                </a:lnTo>
                <a:lnTo>
                  <a:pt x="1083062" y="42155"/>
                </a:lnTo>
                <a:lnTo>
                  <a:pt x="1078368" y="32696"/>
                </a:lnTo>
                <a:lnTo>
                  <a:pt x="1073003" y="24648"/>
                </a:lnTo>
                <a:close/>
              </a:path>
              <a:path w="1414145" h="208279">
                <a:moveTo>
                  <a:pt x="1237980" y="24187"/>
                </a:moveTo>
                <a:lnTo>
                  <a:pt x="1198123" y="24187"/>
                </a:lnTo>
                <a:lnTo>
                  <a:pt x="1204868" y="26568"/>
                </a:lnTo>
                <a:lnTo>
                  <a:pt x="1204734" y="26568"/>
                </a:lnTo>
                <a:lnTo>
                  <a:pt x="1209718" y="31098"/>
                </a:lnTo>
                <a:lnTo>
                  <a:pt x="1214786" y="35552"/>
                </a:lnTo>
                <a:lnTo>
                  <a:pt x="1217320" y="41925"/>
                </a:lnTo>
                <a:lnTo>
                  <a:pt x="1217320" y="55286"/>
                </a:lnTo>
                <a:lnTo>
                  <a:pt x="1216091" y="60123"/>
                </a:lnTo>
                <a:lnTo>
                  <a:pt x="1213634" y="64731"/>
                </a:lnTo>
                <a:lnTo>
                  <a:pt x="1211330" y="69338"/>
                </a:lnTo>
                <a:lnTo>
                  <a:pt x="1133469" y="154801"/>
                </a:lnTo>
                <a:lnTo>
                  <a:pt x="1133469" y="174382"/>
                </a:lnTo>
                <a:lnTo>
                  <a:pt x="1247497" y="174382"/>
                </a:lnTo>
                <a:lnTo>
                  <a:pt x="1247497" y="151346"/>
                </a:lnTo>
                <a:lnTo>
                  <a:pt x="1169405" y="151346"/>
                </a:lnTo>
                <a:lnTo>
                  <a:pt x="1210870" y="107117"/>
                </a:lnTo>
                <a:lnTo>
                  <a:pt x="1238282" y="72409"/>
                </a:lnTo>
                <a:lnTo>
                  <a:pt x="1240586" y="66573"/>
                </a:lnTo>
                <a:lnTo>
                  <a:pt x="1243043" y="60584"/>
                </a:lnTo>
                <a:lnTo>
                  <a:pt x="1244272" y="54441"/>
                </a:lnTo>
                <a:lnTo>
                  <a:pt x="1244272" y="48145"/>
                </a:lnTo>
                <a:lnTo>
                  <a:pt x="1244056" y="44689"/>
                </a:lnTo>
                <a:lnTo>
                  <a:pt x="1243932" y="42693"/>
                </a:lnTo>
                <a:lnTo>
                  <a:pt x="1243840" y="41219"/>
                </a:lnTo>
                <a:lnTo>
                  <a:pt x="1242544" y="34726"/>
                </a:lnTo>
                <a:lnTo>
                  <a:pt x="1240385" y="28665"/>
                </a:lnTo>
                <a:lnTo>
                  <a:pt x="1237980" y="24187"/>
                </a:lnTo>
                <a:close/>
              </a:path>
              <a:path w="1414145" h="208279">
                <a:moveTo>
                  <a:pt x="1189907" y="0"/>
                </a:moveTo>
                <a:lnTo>
                  <a:pt x="1182132" y="388"/>
                </a:lnTo>
                <a:lnTo>
                  <a:pt x="1182718" y="388"/>
                </a:lnTo>
                <a:lnTo>
                  <a:pt x="1176316" y="1382"/>
                </a:lnTo>
                <a:lnTo>
                  <a:pt x="1143374" y="21193"/>
                </a:lnTo>
                <a:lnTo>
                  <a:pt x="1132317" y="44689"/>
                </a:lnTo>
                <a:lnTo>
                  <a:pt x="1156275" y="51600"/>
                </a:lnTo>
                <a:lnTo>
                  <a:pt x="1158578" y="42693"/>
                </a:lnTo>
                <a:lnTo>
                  <a:pt x="1162725" y="35936"/>
                </a:lnTo>
                <a:lnTo>
                  <a:pt x="1168714" y="31328"/>
                </a:lnTo>
                <a:lnTo>
                  <a:pt x="1174703" y="26568"/>
                </a:lnTo>
                <a:lnTo>
                  <a:pt x="1181844" y="24187"/>
                </a:lnTo>
                <a:lnTo>
                  <a:pt x="1237980" y="24187"/>
                </a:lnTo>
                <a:lnTo>
                  <a:pt x="1237361" y="23035"/>
                </a:lnTo>
                <a:lnTo>
                  <a:pt x="1205226" y="1554"/>
                </a:lnTo>
                <a:lnTo>
                  <a:pt x="1197826" y="388"/>
                </a:lnTo>
                <a:lnTo>
                  <a:pt x="1189907" y="0"/>
                </a:lnTo>
                <a:close/>
              </a:path>
              <a:path w="1414145" h="208279">
                <a:moveTo>
                  <a:pt x="1390064" y="135681"/>
                </a:moveTo>
                <a:lnTo>
                  <a:pt x="1364264" y="135681"/>
                </a:lnTo>
                <a:lnTo>
                  <a:pt x="1364264" y="174382"/>
                </a:lnTo>
                <a:lnTo>
                  <a:pt x="1390064" y="174382"/>
                </a:lnTo>
                <a:lnTo>
                  <a:pt x="1390064" y="135681"/>
                </a:lnTo>
                <a:close/>
              </a:path>
              <a:path w="1414145" h="208279">
                <a:moveTo>
                  <a:pt x="1390064" y="2764"/>
                </a:moveTo>
                <a:lnTo>
                  <a:pt x="1363112" y="2764"/>
                </a:lnTo>
                <a:lnTo>
                  <a:pt x="1282486" y="113106"/>
                </a:lnTo>
                <a:lnTo>
                  <a:pt x="1282486" y="135681"/>
                </a:lnTo>
                <a:lnTo>
                  <a:pt x="1413791" y="135681"/>
                </a:lnTo>
                <a:lnTo>
                  <a:pt x="1413791" y="123011"/>
                </a:lnTo>
                <a:lnTo>
                  <a:pt x="1302528" y="123011"/>
                </a:lnTo>
                <a:lnTo>
                  <a:pt x="1298151" y="113106"/>
                </a:lnTo>
                <a:lnTo>
                  <a:pt x="1309637" y="113106"/>
                </a:lnTo>
                <a:lnTo>
                  <a:pt x="1364264" y="36992"/>
                </a:lnTo>
                <a:lnTo>
                  <a:pt x="1364264" y="24418"/>
                </a:lnTo>
                <a:lnTo>
                  <a:pt x="1390064" y="24418"/>
                </a:lnTo>
                <a:lnTo>
                  <a:pt x="1390064" y="2764"/>
                </a:lnTo>
                <a:close/>
              </a:path>
              <a:path w="1414145" h="208279">
                <a:moveTo>
                  <a:pt x="1309637" y="113106"/>
                </a:moveTo>
                <a:lnTo>
                  <a:pt x="1298151" y="113106"/>
                </a:lnTo>
                <a:lnTo>
                  <a:pt x="1302528" y="123011"/>
                </a:lnTo>
                <a:lnTo>
                  <a:pt x="1309637" y="113106"/>
                </a:lnTo>
                <a:close/>
              </a:path>
              <a:path w="1414145" h="208279">
                <a:moveTo>
                  <a:pt x="1413791" y="113106"/>
                </a:moveTo>
                <a:lnTo>
                  <a:pt x="1309637" y="113106"/>
                </a:lnTo>
                <a:lnTo>
                  <a:pt x="1302528" y="123011"/>
                </a:lnTo>
                <a:lnTo>
                  <a:pt x="1413791" y="123011"/>
                </a:lnTo>
                <a:lnTo>
                  <a:pt x="1413791" y="113106"/>
                </a:lnTo>
                <a:close/>
              </a:path>
              <a:path w="1414145" h="208279">
                <a:moveTo>
                  <a:pt x="1390064" y="24418"/>
                </a:moveTo>
                <a:lnTo>
                  <a:pt x="1364264" y="24418"/>
                </a:lnTo>
                <a:lnTo>
                  <a:pt x="1371635" y="26721"/>
                </a:lnTo>
                <a:lnTo>
                  <a:pt x="1364264" y="36992"/>
                </a:lnTo>
                <a:lnTo>
                  <a:pt x="1364264" y="113106"/>
                </a:lnTo>
                <a:lnTo>
                  <a:pt x="1390064" y="113106"/>
                </a:lnTo>
                <a:lnTo>
                  <a:pt x="1390064" y="24418"/>
                </a:lnTo>
                <a:close/>
              </a:path>
              <a:path w="1414145" h="208279">
                <a:moveTo>
                  <a:pt x="1364264" y="24418"/>
                </a:moveTo>
                <a:lnTo>
                  <a:pt x="1364264" y="36992"/>
                </a:lnTo>
                <a:lnTo>
                  <a:pt x="1371635" y="26721"/>
                </a:lnTo>
                <a:lnTo>
                  <a:pt x="1364264" y="24418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6289" y="213039"/>
            <a:ext cx="2416971" cy="2020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86843" y="194611"/>
            <a:ext cx="2694829" cy="2204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743311" y="7717042"/>
            <a:ext cx="10701655" cy="429895"/>
          </a:xfrm>
          <a:custGeom>
            <a:avLst/>
            <a:gdLst/>
            <a:ahLst/>
            <a:cxnLst/>
            <a:rect l="l" t="t" r="r" b="b"/>
            <a:pathLst>
              <a:path w="10701655" h="429895">
                <a:moveTo>
                  <a:pt x="10701244" y="0"/>
                </a:moveTo>
                <a:lnTo>
                  <a:pt x="0" y="0"/>
                </a:lnTo>
                <a:lnTo>
                  <a:pt x="0" y="429306"/>
                </a:lnTo>
                <a:lnTo>
                  <a:pt x="10701244" y="429306"/>
                </a:lnTo>
                <a:lnTo>
                  <a:pt x="10701244" y="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9320" y="3768890"/>
            <a:ext cx="9892174" cy="13702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021" y="369088"/>
            <a:ext cx="2719749" cy="13542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871" y="5839235"/>
            <a:ext cx="8776385" cy="49104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971" y="6845906"/>
            <a:ext cx="93819" cy="7828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4531" y="6822158"/>
            <a:ext cx="7497413" cy="27236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69248" y="7805835"/>
            <a:ext cx="10112120" cy="273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2025-01-10T12:41:07Z</dcterms:created>
  <dcterms:modified xsi:type="dcterms:W3CDTF">2025-01-10T12:41:07Z</dcterms:modified>
</cp:coreProperties>
</file>